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6360C-6907-48F6-8417-B18654CE067A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B5121-AC7E-4A14-B5D8-CDFE0090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9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930" y="434523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9930" y="526146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383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86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1496277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266547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61303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324289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61303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324289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85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</cp:lastModifiedBy>
  <cp:revision>13</cp:revision>
  <dcterms:created xsi:type="dcterms:W3CDTF">2013-08-21T19:17:07Z</dcterms:created>
  <dcterms:modified xsi:type="dcterms:W3CDTF">2014-01-11T18:17:29Z</dcterms:modified>
</cp:coreProperties>
</file>