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DDDE9-D57B-4EA5-B7F4-A1962FDE0FAA}" type="datetimeFigureOut">
              <a:rPr lang="en-US" smtClean="0"/>
              <a:t>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FDFAD-10F3-40CB-969B-5FDDA3BB5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2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9785" y="98572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4130" y="1901950"/>
            <a:ext cx="6400800" cy="83545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165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6865" y="527605"/>
            <a:ext cx="6728169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6866" y="1696803"/>
            <a:ext cx="6728169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114300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92D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719020" cy="1143000"/>
          </a:xfrm>
        </p:spPr>
        <p:txBody>
          <a:bodyPr/>
          <a:lstStyle/>
          <a:p>
            <a:pPr algn="r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9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3933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2014-01-11T18:11:22Z</dcterms:created>
  <dcterms:modified xsi:type="dcterms:W3CDTF">2014-01-11T18:11:35Z</dcterms:modified>
</cp:coreProperties>
</file>