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F3B81-E138-46C1-8FF6-763B8072031A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4DB77-5728-49D0-99FC-4B67ECF15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0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7654" y="4803345"/>
            <a:ext cx="5787235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4950" y="388711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3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47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2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6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274638"/>
            <a:ext cx="71689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17900" y="1600200"/>
            <a:ext cx="71689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1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2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4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0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1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38647-947A-4479-B905-823411638AF0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0BC44-163F-4CFE-A256-2BF8B9D4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5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kids&amp;utm_content=000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kids&amp;utm_content=000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kids&amp;utm_content=000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basic&amp;utm_content=0001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014" y="6483100"/>
            <a:ext cx="1484986" cy="32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993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014" y="6483100"/>
            <a:ext cx="1484986" cy="32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74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014" y="6483100"/>
            <a:ext cx="1484986" cy="32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36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8794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2014-01-10T08:15:04Z</dcterms:created>
  <dcterms:modified xsi:type="dcterms:W3CDTF">2014-01-10T08:15:16Z</dcterms:modified>
</cp:coreProperties>
</file>