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4E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9" autoAdjust="0"/>
    <p:restoredTop sz="94616" autoAdjust="0"/>
  </p:normalViewPr>
  <p:slideViewPr>
    <p:cSldViewPr>
      <p:cViewPr varScale="1">
        <p:scale>
          <a:sx n="64" d="100"/>
          <a:sy n="64" d="100"/>
        </p:scale>
        <p:origin x="-108" y="-1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F9545-0E6F-425E-8844-F7E2EB5ECA80}" type="datetimeFigureOut">
              <a:rPr lang="en-US" smtClean="0"/>
              <a:t>1/10/2014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D7D8BE-CB1B-4989-B017-440FC34880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74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slideonline.com/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Download free PowerPoint templates from </a:t>
            </a:r>
            <a:r>
              <a:rPr lang="en-US" smtClean="0">
                <a:hlinkClick r:id="rId3"/>
              </a:rPr>
              <a:t>http://ppttemplate.net/</a:t>
            </a:r>
            <a:r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Later, you can also upload your finished presentations for free to </a:t>
            </a:r>
            <a:r>
              <a:rPr lang="en-US" smtClean="0">
                <a:hlinkClick r:id="rId4"/>
              </a:rPr>
              <a:t>http://slideonline.com/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7080" y="680310"/>
            <a:ext cx="7772400" cy="859205"/>
          </a:xfrm>
        </p:spPr>
        <p:txBody>
          <a:bodyPr>
            <a:normAutofit/>
          </a:bodyPr>
          <a:lstStyle>
            <a:lvl1pPr algn="r">
              <a:defRPr sz="3600">
                <a:solidFill>
                  <a:srgbClr val="AD4E0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1425" y="1596540"/>
            <a:ext cx="6400800" cy="83545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0310"/>
            <a:ext cx="8229600" cy="91623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AD4E0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0604" y="274638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AD4E0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0604" y="1443836"/>
            <a:ext cx="7016195" cy="4275740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52760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AD4E07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680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26664"/>
            <a:ext cx="4040188" cy="37985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680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26664"/>
            <a:ext cx="4041775" cy="379858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  <a:p>
            <a:endParaRPr lang="en-US" smtClean="0"/>
          </a:p>
          <a:p>
            <a:endParaRPr lang="en-US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Make Effective Presentations</a:t>
            </a:r>
          </a:p>
          <a:p>
            <a:r>
              <a:rPr lang="en-US" smtClean="0"/>
              <a:t>Using Awesome Backgrounds</a:t>
            </a:r>
          </a:p>
          <a:p>
            <a:r>
              <a:rPr lang="en-US" smtClean="0"/>
              <a:t>Engage your Audience</a:t>
            </a:r>
          </a:p>
          <a:p>
            <a:r>
              <a:rPr lang="en-US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Product A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Product B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9" y="6525919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9141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146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2014-01-10T08:07:10Z</dcterms:created>
  <dcterms:modified xsi:type="dcterms:W3CDTF">2014-01-10T08:07:23Z</dcterms:modified>
</cp:coreProperties>
</file>