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16" autoAdjust="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F9545-0E6F-425E-8844-F7E2EB5ECA8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7D8BE-CB1B-4989-B017-440FC3488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7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680310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AD4E0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1596540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0310"/>
            <a:ext cx="8229600" cy="91623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D4E0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D4E0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D4E0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68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26664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68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26664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141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2014-01-10T08:07:10Z</dcterms:created>
  <dcterms:modified xsi:type="dcterms:W3CDTF">2014-01-10T08:07:23Z</dcterms:modified>
</cp:coreProperties>
</file>