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8016"/>
    <a:srgbClr val="C000C0"/>
    <a:srgbClr val="7CA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829E1-8E04-4FE3-A331-095ED26174A6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F89C2-72DD-4754-A56B-D4F87446B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30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635" y="5013075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C00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800350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5F801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C00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5F8016"/>
                </a:solidFill>
              </a:defRPr>
            </a:lvl1pPr>
            <a:lvl2pPr>
              <a:defRPr>
                <a:solidFill>
                  <a:srgbClr val="5F8016"/>
                </a:solidFill>
              </a:defRPr>
            </a:lvl2pPr>
            <a:lvl3pPr>
              <a:defRPr>
                <a:solidFill>
                  <a:srgbClr val="5F8016"/>
                </a:solidFill>
              </a:defRPr>
            </a:lvl3pPr>
            <a:lvl4pPr>
              <a:defRPr>
                <a:solidFill>
                  <a:srgbClr val="5F8016"/>
                </a:solidFill>
              </a:defRPr>
            </a:lvl4pPr>
            <a:lvl5pPr>
              <a:defRPr>
                <a:solidFill>
                  <a:srgbClr val="5F8016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>
                <a:solidFill>
                  <a:srgbClr val="5F8016"/>
                </a:solidFill>
              </a:defRPr>
            </a:lvl1pPr>
            <a:lvl2pPr>
              <a:defRPr>
                <a:solidFill>
                  <a:srgbClr val="5F8016"/>
                </a:solidFill>
              </a:defRPr>
            </a:lvl2pPr>
            <a:lvl3pPr>
              <a:defRPr>
                <a:solidFill>
                  <a:srgbClr val="5F8016"/>
                </a:solidFill>
              </a:defRPr>
            </a:lvl3pPr>
            <a:lvl4pPr>
              <a:defRPr>
                <a:solidFill>
                  <a:srgbClr val="5F8016"/>
                </a:solidFill>
              </a:defRPr>
            </a:lvl4pPr>
            <a:lvl5pPr>
              <a:defRPr>
                <a:solidFill>
                  <a:srgbClr val="5F8016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C00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F801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rgbClr val="5F8016"/>
                </a:solidFill>
              </a:defRPr>
            </a:lvl1pPr>
            <a:lvl2pPr>
              <a:defRPr sz="2000">
                <a:solidFill>
                  <a:srgbClr val="5F8016"/>
                </a:solidFill>
              </a:defRPr>
            </a:lvl2pPr>
            <a:lvl3pPr>
              <a:defRPr sz="1800">
                <a:solidFill>
                  <a:srgbClr val="5F8016"/>
                </a:solidFill>
              </a:defRPr>
            </a:lvl3pPr>
            <a:lvl4pPr>
              <a:defRPr sz="1600">
                <a:solidFill>
                  <a:srgbClr val="5F8016"/>
                </a:solidFill>
              </a:defRPr>
            </a:lvl4pPr>
            <a:lvl5pPr>
              <a:defRPr sz="1600">
                <a:solidFill>
                  <a:srgbClr val="5F801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F801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rgbClr val="5F8016"/>
                </a:solidFill>
              </a:defRPr>
            </a:lvl1pPr>
            <a:lvl2pPr>
              <a:defRPr sz="2000">
                <a:solidFill>
                  <a:srgbClr val="5F8016"/>
                </a:solidFill>
              </a:defRPr>
            </a:lvl2pPr>
            <a:lvl3pPr>
              <a:defRPr sz="1800">
                <a:solidFill>
                  <a:srgbClr val="5F8016"/>
                </a:solidFill>
              </a:defRPr>
            </a:lvl3pPr>
            <a:lvl4pPr>
              <a:defRPr sz="1600">
                <a:solidFill>
                  <a:srgbClr val="5F8016"/>
                </a:solidFill>
              </a:defRPr>
            </a:lvl4pPr>
            <a:lvl5pPr>
              <a:defRPr sz="1600">
                <a:solidFill>
                  <a:srgbClr val="5F801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451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2014-01-10T08:03:16Z</dcterms:created>
  <dcterms:modified xsi:type="dcterms:W3CDTF">2014-01-10T08:03:30Z</dcterms:modified>
</cp:coreProperties>
</file>