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8016"/>
    <a:srgbClr val="C000C0"/>
    <a:srgbClr val="7CA7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829E1-8E04-4FE3-A331-095ED26174A6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F89C2-72DD-4754-A56B-D4F87446B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3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635" y="5013075"/>
            <a:ext cx="7772400" cy="85920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C00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1425" y="5800350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5F801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C00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5F8016"/>
                </a:solidFill>
              </a:defRPr>
            </a:lvl1pPr>
            <a:lvl2pPr>
              <a:defRPr>
                <a:solidFill>
                  <a:srgbClr val="5F8016"/>
                </a:solidFill>
              </a:defRPr>
            </a:lvl2pPr>
            <a:lvl3pPr>
              <a:defRPr>
                <a:solidFill>
                  <a:srgbClr val="5F8016"/>
                </a:solidFill>
              </a:defRPr>
            </a:lvl3pPr>
            <a:lvl4pPr>
              <a:defRPr>
                <a:solidFill>
                  <a:srgbClr val="5F8016"/>
                </a:solidFill>
              </a:defRPr>
            </a:lvl4pPr>
            <a:lvl5pPr>
              <a:defRPr>
                <a:solidFill>
                  <a:srgbClr val="5F801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604" y="274638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604" y="1443836"/>
            <a:ext cx="7016195" cy="4275740"/>
          </a:xfrm>
        </p:spPr>
        <p:txBody>
          <a:bodyPr/>
          <a:lstStyle>
            <a:lvl1pPr>
              <a:defRPr sz="2800">
                <a:solidFill>
                  <a:srgbClr val="5F8016"/>
                </a:solidFill>
              </a:defRPr>
            </a:lvl1pPr>
            <a:lvl2pPr>
              <a:defRPr>
                <a:solidFill>
                  <a:srgbClr val="5F8016"/>
                </a:solidFill>
              </a:defRPr>
            </a:lvl2pPr>
            <a:lvl3pPr>
              <a:defRPr>
                <a:solidFill>
                  <a:srgbClr val="5F8016"/>
                </a:solidFill>
              </a:defRPr>
            </a:lvl3pPr>
            <a:lvl4pPr>
              <a:defRPr>
                <a:solidFill>
                  <a:srgbClr val="5F8016"/>
                </a:solidFill>
              </a:defRPr>
            </a:lvl4pPr>
            <a:lvl5pPr>
              <a:defRPr>
                <a:solidFill>
                  <a:srgbClr val="5F801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solidFill>
                  <a:srgbClr val="C00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383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F801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73697"/>
            <a:ext cx="4040188" cy="3798583"/>
          </a:xfrm>
        </p:spPr>
        <p:txBody>
          <a:bodyPr/>
          <a:lstStyle>
            <a:lvl1pPr>
              <a:defRPr sz="2400">
                <a:solidFill>
                  <a:srgbClr val="5F8016"/>
                </a:solidFill>
              </a:defRPr>
            </a:lvl1pPr>
            <a:lvl2pPr>
              <a:defRPr sz="2000">
                <a:solidFill>
                  <a:srgbClr val="5F8016"/>
                </a:solidFill>
              </a:defRPr>
            </a:lvl2pPr>
            <a:lvl3pPr>
              <a:defRPr sz="1800">
                <a:solidFill>
                  <a:srgbClr val="5F8016"/>
                </a:solidFill>
              </a:defRPr>
            </a:lvl3pPr>
            <a:lvl4pPr>
              <a:defRPr sz="1600">
                <a:solidFill>
                  <a:srgbClr val="5F8016"/>
                </a:solidFill>
              </a:defRPr>
            </a:lvl4pPr>
            <a:lvl5pPr>
              <a:defRPr sz="1600">
                <a:solidFill>
                  <a:srgbClr val="5F801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383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F801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73697"/>
            <a:ext cx="4041775" cy="3798583"/>
          </a:xfrm>
        </p:spPr>
        <p:txBody>
          <a:bodyPr/>
          <a:lstStyle>
            <a:lvl1pPr>
              <a:defRPr sz="2400">
                <a:solidFill>
                  <a:srgbClr val="5F8016"/>
                </a:solidFill>
              </a:defRPr>
            </a:lvl1pPr>
            <a:lvl2pPr>
              <a:defRPr sz="2000">
                <a:solidFill>
                  <a:srgbClr val="5F8016"/>
                </a:solidFill>
              </a:defRPr>
            </a:lvl2pPr>
            <a:lvl3pPr>
              <a:defRPr sz="1800">
                <a:solidFill>
                  <a:srgbClr val="5F8016"/>
                </a:solidFill>
              </a:defRPr>
            </a:lvl3pPr>
            <a:lvl4pPr>
              <a:defRPr sz="1600">
                <a:solidFill>
                  <a:srgbClr val="5F8016"/>
                </a:solidFill>
              </a:defRPr>
            </a:lvl4pPr>
            <a:lvl5pPr>
              <a:defRPr sz="1600">
                <a:solidFill>
                  <a:srgbClr val="5F8016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0451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2014-01-10T08:03:16Z</dcterms:created>
  <dcterms:modified xsi:type="dcterms:W3CDTF">2014-01-10T08:03:30Z</dcterms:modified>
</cp:coreProperties>
</file>