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005E"/>
    <a:srgbClr val="BE0260"/>
    <a:srgbClr val="018ACF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184D6D-83C1-450B-81CE-407E46EC3CFB}" type="datetimeFigureOut">
              <a:rPr lang="en-US" smtClean="0"/>
              <a:t>1/9/2014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5C876C-2469-4AA2-B3A0-6E0D41292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59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59785" y="4345230"/>
            <a:ext cx="7772400" cy="1374345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rgbClr val="C00000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6940" y="2970885"/>
            <a:ext cx="6400800" cy="1068935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29600" cy="45811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800772"/>
            <a:ext cx="8229600" cy="3918803"/>
          </a:xfrm>
        </p:spPr>
        <p:txBody>
          <a:bodyPr/>
          <a:lstStyle>
            <a:lvl1pPr>
              <a:defRPr sz="2800">
                <a:solidFill>
                  <a:schemeClr val="bg1">
                    <a:lumMod val="75000"/>
                  </a:schemeClr>
                </a:solidFill>
              </a:defRPr>
            </a:lvl1pPr>
            <a:lvl2pPr>
              <a:defRPr>
                <a:solidFill>
                  <a:schemeClr val="bg1">
                    <a:lumMod val="75000"/>
                  </a:schemeClr>
                </a:solidFill>
              </a:defRPr>
            </a:lvl2pPr>
            <a:lvl3pPr>
              <a:defRPr>
                <a:solidFill>
                  <a:schemeClr val="bg1">
                    <a:lumMod val="75000"/>
                  </a:schemeClr>
                </a:solidFill>
              </a:defRPr>
            </a:lvl3pPr>
            <a:lvl4pPr>
              <a:defRPr>
                <a:solidFill>
                  <a:schemeClr val="bg1">
                    <a:lumMod val="75000"/>
                  </a:schemeClr>
                </a:solidFill>
              </a:defRPr>
            </a:lvl4pPr>
            <a:lvl5pPr>
              <a:defRPr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527605"/>
            <a:ext cx="701619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1" y="1138425"/>
            <a:ext cx="7016195" cy="4275740"/>
          </a:xfrm>
        </p:spPr>
        <p:txBody>
          <a:bodyPr/>
          <a:lstStyle>
            <a:lvl1pPr>
              <a:defRPr sz="2800">
                <a:solidFill>
                  <a:schemeClr val="bg1">
                    <a:lumMod val="75000"/>
                  </a:schemeClr>
                </a:solidFill>
              </a:defRPr>
            </a:lvl1pPr>
            <a:lvl2pPr>
              <a:defRPr>
                <a:solidFill>
                  <a:schemeClr val="bg1">
                    <a:lumMod val="75000"/>
                  </a:schemeClr>
                </a:solidFill>
              </a:defRPr>
            </a:lvl2pPr>
            <a:lvl3pPr>
              <a:defRPr>
                <a:solidFill>
                  <a:schemeClr val="bg1">
                    <a:lumMod val="75000"/>
                  </a:schemeClr>
                </a:solidFill>
              </a:defRPr>
            </a:lvl3pPr>
            <a:lvl4pPr>
              <a:defRPr>
                <a:solidFill>
                  <a:schemeClr val="bg1">
                    <a:lumMod val="75000"/>
                  </a:schemeClr>
                </a:solidFill>
              </a:defRPr>
            </a:lvl4pPr>
            <a:lvl5pPr>
              <a:defRPr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985720"/>
            <a:ext cx="822960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596539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226402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bg1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bg1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bg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bg1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596539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226402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bg1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bg1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bg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bg1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</a:t>
            </a:r>
            <a:r>
              <a:rPr lang="en-US" smtClean="0"/>
              <a:t>edit </a:t>
            </a:r>
          </a:p>
          <a:p>
            <a:r>
              <a:rPr lang="en-US" smtClean="0"/>
              <a:t>Master </a:t>
            </a:r>
            <a:r>
              <a:rPr lang="en-US" dirty="0" smtClean="0"/>
              <a:t>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79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56576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2014-01-09T06:49:24Z</dcterms:created>
  <dcterms:modified xsi:type="dcterms:W3CDTF">2014-01-09T06:49:38Z</dcterms:modified>
</cp:coreProperties>
</file>