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4D6D-83C1-450B-81CE-407E46EC3CFB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C876C-2469-4AA2-B3A0-6E0D41292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297088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00772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2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</a:p>
          <a:p>
            <a:r>
              <a:rPr lang="en-US" smtClean="0"/>
              <a:t>Master </a:t>
            </a:r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65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2014-01-09T06:49:24Z</dcterms:created>
  <dcterms:modified xsi:type="dcterms:W3CDTF">2014-01-09T06:49:38Z</dcterms:modified>
</cp:coreProperties>
</file>