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705532"/>
    <a:srgbClr val="986F38"/>
    <a:srgbClr val="4FD165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E415-5912-4BF5-B8F3-87A9CC9F0F7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B4830-9630-4741-A096-1CEE50EF4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443835"/>
            <a:ext cx="7772400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429000"/>
            <a:ext cx="6400800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6"/>
            <a:ext cx="8229600" cy="36649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371" y="190195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0" y="1291130"/>
            <a:ext cx="8229600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to edit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Master title style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138425"/>
            <a:ext cx="7924190" cy="532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138425"/>
            <a:ext cx="8093365" cy="532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4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143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Ahmad</cp:lastModifiedBy>
  <cp:revision>30</cp:revision>
  <dcterms:created xsi:type="dcterms:W3CDTF">2013-08-21T19:17:07Z</dcterms:created>
  <dcterms:modified xsi:type="dcterms:W3CDTF">2014-01-09T06:48:26Z</dcterms:modified>
</cp:coreProperties>
</file>