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705532"/>
    <a:srgbClr val="986F38"/>
    <a:srgbClr val="4FD165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16" autoAdjust="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0DEA0-D745-4972-860E-55A237670AB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6583C-4220-4EAC-BB44-AABA64473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97088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3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8229600" cy="53217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5" cy="519197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144383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2207359"/>
            <a:ext cx="7016195" cy="351221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177135" cy="5512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4250" y="144383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177135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16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2014-01-09T06:47:31Z</dcterms:created>
  <dcterms:modified xsi:type="dcterms:W3CDTF">2014-01-09T06:47:42Z</dcterms:modified>
</cp:coreProperties>
</file>