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705532"/>
    <a:srgbClr val="986F38"/>
    <a:srgbClr val="4FD165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16" autoAdjust="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0DEA0-D745-4972-860E-55A237670AB4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6583C-4220-4EAC-BB44-AABA64473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2970885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34523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8229600" cy="53217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6871725" cy="519197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144383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2207359"/>
            <a:ext cx="7016195" cy="3512215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177135" cy="55122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2531813"/>
            <a:ext cx="4040188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531813"/>
            <a:ext cx="404177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374900"/>
            <a:ext cx="7924190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4250" y="1443835"/>
            <a:ext cx="7016195" cy="6108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374900"/>
            <a:ext cx="7177135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16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2014-01-09T06:47:31Z</dcterms:created>
  <dcterms:modified xsi:type="dcterms:W3CDTF">2014-01-09T06:47:42Z</dcterms:modified>
</cp:coreProperties>
</file>