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3399"/>
    <a:srgbClr val="70AC2E"/>
    <a:srgbClr val="C19FFF"/>
    <a:srgbClr val="CAB4EA"/>
    <a:srgbClr val="D3B5E9"/>
    <a:srgbClr val="D68B1C"/>
    <a:srgbClr val="FFE0A3"/>
    <a:srgbClr val="D0005E"/>
    <a:srgbClr val="BE0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A8173-4E9D-45FB-B479-695F3840E175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4F942-2CB8-4B2A-941D-23FB97680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5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680310"/>
            <a:ext cx="7772400" cy="763525"/>
          </a:xfrm>
          <a:effectLst>
            <a:outerShdw blurRad="25400" dist="38100" dir="1920000" algn="tl" rotWithShape="0">
              <a:schemeClr val="bg1"/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1596540"/>
            <a:ext cx="6400800" cy="122164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45811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1"/>
            <a:ext cx="8229600" cy="4428444"/>
          </a:xfrm>
        </p:spPr>
        <p:txBody>
          <a:bodyPr/>
          <a:lstStyle>
            <a:lvl1pPr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7016195" cy="4581150"/>
          </a:xfrm>
        </p:spPr>
        <p:txBody>
          <a:bodyPr/>
          <a:lstStyle>
            <a:lvl1pPr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229600" cy="61082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419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419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419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1803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2014-01-08T07:11:10Z</dcterms:created>
  <dcterms:modified xsi:type="dcterms:W3CDTF">2014-01-08T07:11:24Z</dcterms:modified>
</cp:coreProperties>
</file>