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99"/>
    <a:srgbClr val="CC3399"/>
    <a:srgbClr val="70AC2E"/>
    <a:srgbClr val="C19FFF"/>
    <a:srgbClr val="CAB4EA"/>
    <a:srgbClr val="D3B5E9"/>
    <a:srgbClr val="D68B1C"/>
    <a:srgbClr val="FFE0A3"/>
    <a:srgbClr val="D0005E"/>
    <a:srgbClr val="BE02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08" y="-1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5A8173-4E9D-45FB-B479-695F3840E175}" type="datetimeFigureOut">
              <a:rPr lang="en-US" smtClean="0"/>
              <a:t>1/8/2014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94F942-2CB8-4B2A-941D-23FB976803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1555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slideonline.com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Download free PowerPoint templates from </a:t>
            </a:r>
            <a:r>
              <a:rPr lang="en-US" smtClean="0">
                <a:hlinkClick r:id="rId3"/>
              </a:rPr>
              <a:t>http://ppttemplate.net/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Later, you can also upload your finished presentations for free to </a:t>
            </a:r>
            <a:r>
              <a:rPr lang="en-US" smtClean="0">
                <a:hlinkClick r:id="rId4"/>
              </a:rPr>
              <a:t>http://slideonline.com/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7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9785" y="680310"/>
            <a:ext cx="7772400" cy="763525"/>
          </a:xfrm>
          <a:effectLst>
            <a:outerShdw blurRad="25400" dist="38100" dir="1920000" algn="tl" rotWithShape="0">
              <a:schemeClr val="bg1"/>
            </a:outerShdw>
          </a:effectLst>
        </p:spPr>
        <p:txBody>
          <a:bodyPr>
            <a:normAutofit/>
          </a:bodyPr>
          <a:lstStyle>
            <a:lvl1pPr algn="r">
              <a:defRPr sz="3600"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34130" y="1596540"/>
            <a:ext cx="6400800" cy="1221640"/>
          </a:xfrm>
        </p:spPr>
        <p:txBody>
          <a:bodyPr>
            <a:normAutofit/>
          </a:bodyPr>
          <a:lstStyle>
            <a:lvl1pPr marL="0" indent="0" algn="r">
              <a:buNone/>
              <a:defRPr sz="26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</a:t>
            </a:r>
          </a:p>
          <a:p>
            <a:r>
              <a:rPr lang="en-US" dirty="0" smtClean="0"/>
              <a:t>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833015"/>
            <a:ext cx="8229600" cy="458115"/>
          </a:xfrm>
          <a:effectLst/>
        </p:spPr>
        <p:txBody>
          <a:bodyPr>
            <a:normAutofit/>
          </a:bodyPr>
          <a:lstStyle>
            <a:lvl1pPr algn="r">
              <a:defRPr sz="3600"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1596541"/>
            <a:ext cx="8229600" cy="4428444"/>
          </a:xfrm>
        </p:spPr>
        <p:txBody>
          <a:bodyPr/>
          <a:lstStyle>
            <a:lvl1pPr>
              <a:defRPr sz="2800"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>
                <a:solidFill>
                  <a:schemeClr val="bg1">
                    <a:lumMod val="50000"/>
                  </a:schemeClr>
                </a:solidFill>
              </a:defRPr>
            </a:lvl2pPr>
            <a:lvl3pPr>
              <a:defRPr>
                <a:solidFill>
                  <a:schemeClr val="bg1">
                    <a:lumMod val="50000"/>
                  </a:schemeClr>
                </a:solidFill>
              </a:defRPr>
            </a:lvl3pPr>
            <a:lvl4pPr>
              <a:defRPr>
                <a:solidFill>
                  <a:schemeClr val="bg1">
                    <a:lumMod val="50000"/>
                  </a:schemeClr>
                </a:solidFill>
              </a:defRPr>
            </a:lvl4pPr>
            <a:lvl5pPr>
              <a:defRPr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014" y="527605"/>
            <a:ext cx="7016195" cy="61082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76015" y="1291130"/>
            <a:ext cx="7016195" cy="4581150"/>
          </a:xfrm>
        </p:spPr>
        <p:txBody>
          <a:bodyPr/>
          <a:lstStyle>
            <a:lvl1pPr>
              <a:defRPr sz="2800"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>
                <a:solidFill>
                  <a:schemeClr val="bg1">
                    <a:lumMod val="50000"/>
                  </a:schemeClr>
                </a:solidFill>
              </a:defRPr>
            </a:lvl2pPr>
            <a:lvl3pPr>
              <a:defRPr>
                <a:solidFill>
                  <a:schemeClr val="bg1">
                    <a:lumMod val="50000"/>
                  </a:schemeClr>
                </a:solidFill>
              </a:defRPr>
            </a:lvl3pPr>
            <a:lvl4pPr>
              <a:defRPr>
                <a:solidFill>
                  <a:schemeClr val="bg1">
                    <a:lumMod val="50000"/>
                  </a:schemeClr>
                </a:solidFill>
              </a:defRPr>
            </a:lvl4pPr>
            <a:lvl5pPr>
              <a:defRPr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833015"/>
            <a:ext cx="8229600" cy="610820"/>
          </a:xfrm>
          <a:effectLst/>
        </p:spPr>
        <p:txBody>
          <a:bodyPr>
            <a:normAutofit/>
          </a:bodyPr>
          <a:lstStyle>
            <a:lvl1pPr algn="r">
              <a:defRPr sz="3600"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1670" y="1577497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6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670" y="2207360"/>
            <a:ext cx="4040188" cy="3035058"/>
          </a:xfrm>
        </p:spPr>
        <p:txBody>
          <a:bodyPr/>
          <a:lstStyle>
            <a:lvl1pPr>
              <a:defRPr sz="2400"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 sz="2000">
                <a:solidFill>
                  <a:schemeClr val="bg1">
                    <a:lumMod val="50000"/>
                  </a:schemeClr>
                </a:solidFill>
              </a:defRPr>
            </a:lvl2pPr>
            <a:lvl3pPr>
              <a:defRPr sz="1800">
                <a:solidFill>
                  <a:schemeClr val="bg1">
                    <a:lumMod val="50000"/>
                  </a:schemeClr>
                </a:solidFill>
              </a:defRPr>
            </a:lvl3pPr>
            <a:lvl4pPr>
              <a:defRPr sz="1600">
                <a:solidFill>
                  <a:schemeClr val="bg1">
                    <a:lumMod val="50000"/>
                  </a:schemeClr>
                </a:solidFill>
              </a:defRPr>
            </a:lvl4pPr>
            <a:lvl5pPr>
              <a:defRPr sz="1600">
                <a:solidFill>
                  <a:schemeClr val="bg1">
                    <a:lumMod val="5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6790" y="1577497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6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6790" y="2207360"/>
            <a:ext cx="4041775" cy="3035058"/>
          </a:xfrm>
        </p:spPr>
        <p:txBody>
          <a:bodyPr/>
          <a:lstStyle>
            <a:lvl1pPr>
              <a:defRPr sz="2400"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 sz="2000">
                <a:solidFill>
                  <a:schemeClr val="bg1">
                    <a:lumMod val="50000"/>
                  </a:schemeClr>
                </a:solidFill>
              </a:defRPr>
            </a:lvl2pPr>
            <a:lvl3pPr>
              <a:defRPr sz="1800">
                <a:solidFill>
                  <a:schemeClr val="bg1">
                    <a:lumMod val="50000"/>
                  </a:schemeClr>
                </a:solidFill>
              </a:defRPr>
            </a:lvl3pPr>
            <a:lvl4pPr>
              <a:defRPr sz="1600">
                <a:solidFill>
                  <a:schemeClr val="bg1">
                    <a:lumMod val="50000"/>
                  </a:schemeClr>
                </a:solidFill>
              </a:defRPr>
            </a:lvl4pPr>
            <a:lvl5pPr>
              <a:defRPr sz="1600">
                <a:solidFill>
                  <a:schemeClr val="bg1">
                    <a:lumMod val="5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Click to edit </a:t>
            </a:r>
          </a:p>
          <a:p>
            <a:r>
              <a:rPr lang="en-US" dirty="0" smtClean="0"/>
              <a:t>Master 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2419" y="6607722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  <a:p>
            <a:endParaRPr lang="en-US" smtClean="0"/>
          </a:p>
          <a:p>
            <a:endParaRPr lang="en-US"/>
          </a:p>
        </p:txBody>
      </p:sp>
      <p:pic>
        <p:nvPicPr>
          <p:cNvPr id="5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2419" y="6607722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2419" y="6607722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Product 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79" y="6525919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918038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146</Words>
  <Application>Microsoft Office PowerPoint</Application>
  <PresentationFormat>On-screen Show (4:3)</PresentationFormat>
  <Paragraphs>38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Click to edit Master title style</vt:lpstr>
      <vt:lpstr>Slide Title</vt:lpstr>
      <vt:lpstr>Slide Title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2014-01-08T07:11:10Z</dcterms:created>
  <dcterms:modified xsi:type="dcterms:W3CDTF">2014-01-08T07:11:24Z</dcterms:modified>
</cp:coreProperties>
</file>