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A8173-4E9D-45FB-B479-695F3840E17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F942-2CB8-4B2A-941D-23FB97680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419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419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419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80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2014-01-08T07:11:10Z</dcterms:created>
  <dcterms:modified xsi:type="dcterms:W3CDTF">2014-01-08T07:11:24Z</dcterms:modified>
</cp:coreProperties>
</file>