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9900"/>
    <a:srgbClr val="705532"/>
    <a:srgbClr val="986F38"/>
    <a:srgbClr val="4FD165"/>
    <a:srgbClr val="FF9E1D"/>
    <a:srgbClr val="D68B1C"/>
    <a:srgbClr val="D096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F16CF9-390A-4BBB-AA4C-8A84CCDCEE3A}" type="datetimeFigureOut">
              <a:rPr lang="en-US" smtClean="0"/>
              <a:t>1/8/2014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D2397-8E86-43D0-A460-EB859845DA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3709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9785" y="4650640"/>
            <a:ext cx="7772400" cy="7635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4130" y="5414165"/>
            <a:ext cx="6400800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CC9900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229600" cy="532179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99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5"/>
            <a:ext cx="8229600" cy="4428445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0605" y="374900"/>
            <a:ext cx="7016195" cy="61082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99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62371" y="1138425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6880" y="1138425"/>
            <a:ext cx="8229600" cy="551222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CC99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6880" y="1901950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6880" y="2531813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705" y="1901950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705" y="2531813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8140" y="1138425"/>
            <a:ext cx="7924190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01670" y="1138425"/>
            <a:ext cx="8093365" cy="53218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99178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2014-01-08T07:08:51Z</dcterms:created>
  <dcterms:modified xsi:type="dcterms:W3CDTF">2014-01-08T07:09:07Z</dcterms:modified>
</cp:coreProperties>
</file>