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705532"/>
    <a:srgbClr val="986F38"/>
    <a:srgbClr val="4FD165"/>
    <a:srgbClr val="FF9E1D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16CF9-390A-4BBB-AA4C-8A84CCDCEE3A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D2397-8E86-43D0-A460-EB859845D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7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4650640"/>
            <a:ext cx="7772400" cy="7635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5414165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CC99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8229600" cy="53217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C99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822960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374900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C99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371" y="113842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80" y="1138425"/>
            <a:ext cx="8229600" cy="55122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C99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80" y="190195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80" y="2531813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190195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531813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40" y="1138425"/>
            <a:ext cx="7924190" cy="5321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1138425"/>
            <a:ext cx="8093365" cy="5321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9917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2014-01-08T07:08:51Z</dcterms:created>
  <dcterms:modified xsi:type="dcterms:W3CDTF">2014-01-08T07:09:07Z</dcterms:modified>
</cp:coreProperties>
</file>