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9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E1D"/>
    <a:srgbClr val="D68B1C"/>
    <a:srgbClr val="D09622"/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08" y="-11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1B26E0-814E-4FBE-8993-4A9B2BFD7051}" type="datetimeFigureOut">
              <a:rPr lang="en-US" smtClean="0"/>
              <a:t>1/4/2014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68AC1B-19A3-4990-A71B-5D8B5360B7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25627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Relationship Id="rId4" Type="http://schemas.openxmlformats.org/officeDocument/2006/relationships/hyperlink" Target="http://slideonline.com/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Download free PowerPoint templates from </a:t>
            </a:r>
            <a:r>
              <a:rPr lang="en-US" smtClean="0">
                <a:hlinkClick r:id="rId3"/>
              </a:rPr>
              <a:t>http://ppttemplate.net/</a:t>
            </a: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- Later, you can also upload your finished presentations for free to </a:t>
            </a:r>
            <a:r>
              <a:rPr lang="en-US" smtClean="0">
                <a:hlinkClick r:id="rId4"/>
              </a:rPr>
              <a:t>http://slideonline.com/</a:t>
            </a:r>
            <a:endParaRPr kumimoji="0" lang="en-US" sz="1200" b="0" i="0" u="none" strike="noStrike" kern="1200" cap="none" spc="0" normalizeH="0" baseline="0" noProof="0" dirty="0" smtClean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5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87674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4375" y="4273300"/>
            <a:ext cx="7772400" cy="85920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algn="r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28720" y="5036825"/>
            <a:ext cx="6400800" cy="835455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chemeClr val="bg1">
                    <a:lumMod val="9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1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0065"/>
            <a:ext cx="8229600" cy="3918803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31544" y="374900"/>
            <a:ext cx="7016195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31545" y="1544098"/>
            <a:ext cx="7016195" cy="4275740"/>
          </a:xfrm>
        </p:spPr>
        <p:txBody>
          <a:bodyPr/>
          <a:lstStyle>
            <a:lvl1pPr>
              <a:defRPr sz="28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1217065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FFC000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8965" y="2341022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8965" y="2970885"/>
            <a:ext cx="4040188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36790" y="2341022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36790" y="2970885"/>
            <a:ext cx="4041775" cy="3035058"/>
          </a:xfrm>
        </p:spPr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  <a:lvl2pPr>
              <a:defRPr sz="2000">
                <a:solidFill>
                  <a:schemeClr val="bg1"/>
                </a:solidFill>
              </a:defRPr>
            </a:lvl2pPr>
            <a:lvl3pPr>
              <a:defRPr sz="1800">
                <a:solidFill>
                  <a:schemeClr val="bg1"/>
                </a:solidFill>
              </a:defRPr>
            </a:lvl3pPr>
            <a:lvl4pPr>
              <a:defRPr sz="1600">
                <a:solidFill>
                  <a:schemeClr val="bg1"/>
                </a:solidFill>
              </a:defRPr>
            </a:lvl4pPr>
            <a:lvl5pPr>
              <a:defRPr sz="1600">
                <a:solidFill>
                  <a:schemeClr val="bg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1/4/2014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79" y="6525919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955512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146</Words>
  <Application>Microsoft Office PowerPoint</Application>
  <PresentationFormat>On-screen Show (4:3)</PresentationFormat>
  <Paragraphs>37</Paragraphs>
  <Slides>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Click to edit Master title style</vt:lpstr>
      <vt:lpstr>Slide Title</vt:lpstr>
      <vt:lpstr>Slide Title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2014-01-04T13:15:27Z</dcterms:created>
  <dcterms:modified xsi:type="dcterms:W3CDTF">2014-01-04T13:15:40Z</dcterms:modified>
</cp:coreProperties>
</file>