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26E0-814E-4FBE-8993-4A9B2BFD7051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8AC1B-19A3-4990-A71B-5D8B5360B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62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27330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5036825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006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555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2014-01-04T13:15:27Z</dcterms:created>
  <dcterms:modified xsi:type="dcterms:W3CDTF">2014-01-04T13:15:40Z</dcterms:modified>
</cp:coreProperties>
</file>