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3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6A9EA-A740-4AFE-B0DD-1A5A516F2E97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053E4-9C41-44D7-B6A0-D7C1DC999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9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800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914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294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96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33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45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4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457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070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206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0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71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39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73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71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92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703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04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38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433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7606"/>
            <a:ext cx="8229600" cy="5598558"/>
          </a:xfrm>
        </p:spPr>
        <p:txBody>
          <a:bodyPr anchor="ctr">
            <a:normAutofit/>
          </a:bodyPr>
          <a:lstStyle>
            <a:lvl1pPr marL="0" indent="0" algn="l"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639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26F50-30CD-4CE8-8146-16AB8EBC44E0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8E72D-DF9C-4F8B-938A-C541B3FD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9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7" r:id="rId3"/>
    <p:sldLayoutId id="2147483668" r:id="rId4"/>
    <p:sldLayoutId id="2147483669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50" r:id="rId12"/>
    <p:sldLayoutId id="2147483651" r:id="rId13"/>
    <p:sldLayoutId id="2147483652" r:id="rId14"/>
    <p:sldLayoutId id="2147483653" r:id="rId15"/>
    <p:sldLayoutId id="2147483654" r:id="rId16"/>
    <p:sldLayoutId id="2147483655" r:id="rId17"/>
    <p:sldLayoutId id="2147483656" r:id="rId18"/>
    <p:sldLayoutId id="2147483657" r:id="rId19"/>
    <p:sldLayoutId id="2147483658" r:id="rId20"/>
    <p:sldLayoutId id="2147483659" r:id="rId2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pttemplate.net/?utm_source=ppt&amp;utm_medium=logo&amp;utm_term=minimalistic&amp;utm_content=0011&amp;utm_campaign=pp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pttemplate.net/?utm_source=ppt&amp;utm_medium=logo&amp;utm_term=minimalistic&amp;utm_content=0011&amp;utm_campaign=ppt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pttemplate.net/?utm_source=ppt&amp;utm_medium=logo&amp;utm_term=minimalistic&amp;utm_content=0011&amp;utm_campaign=ppt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pttemplate.net/?utm_source=ppt&amp;utm_medium=logo&amp;utm_term=minimalistic&amp;utm_content=0011&amp;utm_campaign=ppt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pttemplate.net/?utm_source=ppt&amp;utm_medium=logo&amp;utm_term=minimalistic&amp;utm_content=0011&amp;utm_campaign=ppt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://ppttemplate.net/?utm_source=ppt&amp;utm_medium=logo&amp;utm_term=minimalistic&amp;utm_content=0011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Free #PowerPoint</a:t>
            </a:r>
          </a:p>
          <a:p>
            <a:r>
              <a:rPr lang="en-US" smtClean="0"/>
              <a:t>Templates for presentations</a:t>
            </a:r>
            <a:endParaRPr lang="en-US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2" y="6568567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514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better #slides</a:t>
            </a:r>
            <a:endParaRPr lang="en-US"/>
          </a:p>
        </p:txBody>
      </p:sp>
      <p:pic>
        <p:nvPicPr>
          <p:cNvPr id="3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2" y="6568567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57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With minimalistic #templates</a:t>
            </a:r>
            <a:endParaRPr lang="en-US"/>
          </a:p>
        </p:txBody>
      </p:sp>
      <p:pic>
        <p:nvPicPr>
          <p:cNvPr id="3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2" y="6568567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878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Original #backgrounds</a:t>
            </a:r>
            <a:endParaRPr lang="en-US"/>
          </a:p>
        </p:txBody>
      </p:sp>
      <p:pic>
        <p:nvPicPr>
          <p:cNvPr id="3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2" y="6568567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0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Better #Presentations</a:t>
            </a:r>
            <a:endParaRPr lang="en-US"/>
          </a:p>
        </p:txBody>
      </p:sp>
      <p:pic>
        <p:nvPicPr>
          <p:cNvPr id="3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2" y="6568567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688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4715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109</Words>
  <Application>Microsoft Office PowerPoint</Application>
  <PresentationFormat>On-screen Show (4:3)</PresentationFormat>
  <Paragraphs>22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12</cp:revision>
  <dcterms:created xsi:type="dcterms:W3CDTF">2013-08-16T19:40:32Z</dcterms:created>
  <dcterms:modified xsi:type="dcterms:W3CDTF">2013-08-18T15:40:26Z</dcterms:modified>
</cp:coreProperties>
</file>