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5DA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0E228-7EDE-43DD-AEAC-E584846C5295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2FB60-0C07-4F96-B6C5-2BEF8382B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70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5414165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345230"/>
            <a:ext cx="6400800" cy="114086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19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5" y="274637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7196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974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146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Ahmad</cp:lastModifiedBy>
  <cp:revision>14</cp:revision>
  <dcterms:created xsi:type="dcterms:W3CDTF">2013-08-21T19:17:07Z</dcterms:created>
  <dcterms:modified xsi:type="dcterms:W3CDTF">2014-01-04T13:11:12Z</dcterms:modified>
</cp:coreProperties>
</file>