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EAA02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53DD1-442A-4F2A-962F-145261C5F1E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15B7F-83C9-48EE-96C5-8689D27FA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03982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88412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842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142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222195"/>
            <a:ext cx="7329839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391393"/>
            <a:ext cx="732983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Click to edit Master subtitle style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98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2014-01-04T12:59:24Z</dcterms:created>
  <dcterms:modified xsi:type="dcterms:W3CDTF">2014-01-04T12:59:43Z</dcterms:modified>
</cp:coreProperties>
</file>