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EAA02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2AE4C-69EB-4D9B-97CB-263F5F6FFC5F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FE633-5D3C-4732-A7A2-29238A28A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6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74924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593545"/>
            <a:ext cx="6400800" cy="835455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572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28720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374900"/>
            <a:ext cx="748254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44098"/>
            <a:ext cx="748254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8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Click to edit Master title style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607722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4" y="65800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4277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2014-01-04T12:54:30Z</dcterms:created>
  <dcterms:modified xsi:type="dcterms:W3CDTF">2014-01-04T12:54:35Z</dcterms:modified>
</cp:coreProperties>
</file>