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FEAA02"/>
    <a:srgbClr val="D68B1C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32AE4C-69EB-4D9B-97CB-263F5F6FFC5F}" type="datetimeFigureOut">
              <a:rPr lang="en-US" smtClean="0"/>
              <a:t>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FE633-5D3C-4732-A7A2-29238A28AE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16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1749245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2593545"/>
            <a:ext cx="6400800" cy="835455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572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28720"/>
            <a:ext cx="8229600" cy="3918803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900" y="374900"/>
            <a:ext cx="748254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7900" y="1544098"/>
            <a:ext cx="7482545" cy="4275740"/>
          </a:xfrm>
        </p:spPr>
        <p:txBody>
          <a:bodyPr/>
          <a:lstStyle>
            <a:lvl1pPr>
              <a:defRPr sz="28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8"/>
            <a:ext cx="4040188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>
              <a:defRPr sz="2400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tx2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Click to edit Master title style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1510" y="6607722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04" y="65800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4277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2014-01-04T12:54:30Z</dcterms:created>
  <dcterms:modified xsi:type="dcterms:W3CDTF">2014-01-04T12:54:35Z</dcterms:modified>
</cp:coreProperties>
</file>