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63"/>
    <a:srgbClr val="FF5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E2F0-3135-4F4F-8EDB-571A8A04F7B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DE1D-FD78-4DC1-84C4-574661EB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0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934D-7C59-4784-8FEB-4AD49F13DF69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1472208" cy="622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5B8E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rgbClr val="FF5B8E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6607722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6607722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9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2014-01-04T12:47:05Z</dcterms:created>
  <dcterms:modified xsi:type="dcterms:W3CDTF">2014-01-04T12:47:28Z</dcterms:modified>
</cp:coreProperties>
</file>