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BA4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AD1B55-73DD-4A7C-9BED-7C935A299CBE}" type="datetimeFigureOut">
              <a:rPr lang="en-US" smtClean="0"/>
              <a:t>1/4/2014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D70824-914B-4E57-80A0-52AA96792D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8543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555" y="680310"/>
            <a:ext cx="7024430" cy="85920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6BA42C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555" y="1749245"/>
            <a:ext cx="5784825" cy="835455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2195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6BA42C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3835"/>
            <a:ext cx="8229600" cy="4525963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1425" y="274638"/>
            <a:ext cx="6710784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6BA42C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1425" y="1443836"/>
            <a:ext cx="6710784" cy="4275740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222195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6BA42C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3835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073697"/>
            <a:ext cx="4040188" cy="3798583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43835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073697"/>
            <a:ext cx="4041775" cy="3798583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6259" y="680310"/>
            <a:ext cx="7619695" cy="85920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7210" y="1749245"/>
            <a:ext cx="5671170" cy="835455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5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1510" y="6607722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1510" y="6607722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79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599138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2014-01-04T12:41:30Z</dcterms:created>
  <dcterms:modified xsi:type="dcterms:W3CDTF">2014-01-04T12:41:37Z</dcterms:modified>
</cp:coreProperties>
</file>