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D1B55-73DD-4A7C-9BED-7C935A299CB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70824-914B-4E57-80A0-52AA96792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5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680310"/>
            <a:ext cx="702443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BA4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1749245"/>
            <a:ext cx="5784825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BA4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BA4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BA4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59" y="680310"/>
            <a:ext cx="7619695" cy="8592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210" y="1749245"/>
            <a:ext cx="5671170" cy="83545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91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2014-01-04T12:41:30Z</dcterms:created>
  <dcterms:modified xsi:type="dcterms:W3CDTF">2014-01-04T12:41:37Z</dcterms:modified>
</cp:coreProperties>
</file>