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BA42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08" y="-1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AD1B55-73DD-4A7C-9BED-7C935A299CBE}" type="datetimeFigureOut">
              <a:rPr lang="en-US" smtClean="0"/>
              <a:t>1/4/2014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D70824-914B-4E57-80A0-52AA96792D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8543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slideonline.com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Download free PowerPoint templates from </a:t>
            </a:r>
            <a:r>
              <a:rPr lang="en-US" smtClean="0">
                <a:hlinkClick r:id="rId3"/>
              </a:rPr>
              <a:t>http://ppttemplate.net/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Later, you can also upload your finished presentations for free to </a:t>
            </a:r>
            <a:r>
              <a:rPr lang="en-US" smtClean="0">
                <a:hlinkClick r:id="rId4"/>
              </a:rPr>
              <a:t>http://slideonline.com/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7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555" y="680310"/>
            <a:ext cx="7024430" cy="859205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6BA42C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3555" y="1749245"/>
            <a:ext cx="5784825" cy="835455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2195"/>
            <a:ext cx="8229600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6BA42C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3835"/>
            <a:ext cx="8229600" cy="4525963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1425" y="274638"/>
            <a:ext cx="6710784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6BA42C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1425" y="1443836"/>
            <a:ext cx="6710784" cy="4275740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222195"/>
            <a:ext cx="8229600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6BA42C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43835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073697"/>
            <a:ext cx="4040188" cy="3798583"/>
          </a:xfrm>
        </p:spPr>
        <p:txBody>
          <a:bodyPr/>
          <a:lstStyle>
            <a:lvl1pPr>
              <a:defRPr sz="240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443835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073697"/>
            <a:ext cx="4041775" cy="3798583"/>
          </a:xfrm>
        </p:spPr>
        <p:txBody>
          <a:bodyPr/>
          <a:lstStyle>
            <a:lvl1pPr>
              <a:defRPr sz="240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6259" y="680310"/>
            <a:ext cx="7619695" cy="85920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7210" y="1749245"/>
            <a:ext cx="5671170" cy="835455"/>
          </a:xfrm>
        </p:spPr>
        <p:txBody>
          <a:bodyPr>
            <a:normAutofit/>
          </a:bodyPr>
          <a:lstStyle/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  <a:p>
            <a:endParaRPr lang="en-US" smtClean="0"/>
          </a:p>
          <a:p>
            <a:endParaRPr lang="en-US"/>
          </a:p>
        </p:txBody>
      </p:sp>
      <p:pic>
        <p:nvPicPr>
          <p:cNvPr id="5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1510" y="6607722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1510" y="6607722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Product 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79" y="6525919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599138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143</Words>
  <Application>Microsoft Office PowerPoint</Application>
  <PresentationFormat>On-screen Show (4:3)</PresentationFormat>
  <Paragraphs>37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Click to edit  Master title style</vt:lpstr>
      <vt:lpstr>Slide Title</vt:lpstr>
      <vt:lpstr>Slide Title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2014-01-04T12:41:30Z</dcterms:created>
  <dcterms:modified xsi:type="dcterms:W3CDTF">2014-01-04T12:41:37Z</dcterms:modified>
</cp:coreProperties>
</file>