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8ACF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910D5-C58A-4A8B-B6DD-4A4C27DBF07F}" type="datetimeFigureOut">
              <a:rPr lang="en-US" smtClean="0"/>
              <a:t>12/27/2013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F4BA9-825C-47F5-8F9E-8DF546799C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111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>
                <a:solidFill>
                  <a:srgbClr val="000000"/>
                </a:solidFill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lang="en-US" smtClean="0">
                <a:solidFill>
                  <a:srgbClr val="000000"/>
                </a:solidFill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lang="en-US" smtClean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51527E-E4C2-4F16-B7DB-CFC231BAA198}" type="slidenum">
              <a:rPr lang="en-US">
                <a:solidFill>
                  <a:srgbClr val="000000"/>
                </a:solidFill>
              </a:rPr>
              <a:pPr eaLnBrk="1" hangingPunct="1"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9785" y="1901950"/>
            <a:ext cx="7772400" cy="16227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3887114"/>
            <a:ext cx="6400800" cy="137434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291130"/>
            <a:ext cx="8229600" cy="3918803"/>
          </a:xfrm>
        </p:spPr>
        <p:txBody>
          <a:bodyPr/>
          <a:lstStyle>
            <a:lvl1pPr>
              <a:defRPr sz="2800">
                <a:solidFill>
                  <a:srgbClr val="018ACF"/>
                </a:solidFill>
              </a:defRPr>
            </a:lvl1pPr>
            <a:lvl2pPr>
              <a:defRPr>
                <a:solidFill>
                  <a:srgbClr val="018ACF"/>
                </a:solidFill>
              </a:defRPr>
            </a:lvl2pPr>
            <a:lvl3pPr>
              <a:defRPr>
                <a:solidFill>
                  <a:srgbClr val="018ACF"/>
                </a:solidFill>
              </a:defRPr>
            </a:lvl3pPr>
            <a:lvl4pPr>
              <a:defRPr>
                <a:solidFill>
                  <a:srgbClr val="018ACF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18AC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138425"/>
            <a:ext cx="7016195" cy="4275740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27208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8AC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190195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27208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8AC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190195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</a:t>
            </a:r>
            <a:r>
              <a:rPr lang="en-US" smtClean="0"/>
              <a:t>edit </a:t>
            </a:r>
          </a:p>
          <a:p>
            <a:r>
              <a:rPr lang="en-US" smtClean="0"/>
              <a:t>Master </a:t>
            </a:r>
            <a:r>
              <a:rPr lang="en-US" dirty="0" smtClean="0"/>
              <a:t>subtitle style</a:t>
            </a:r>
            <a:endParaRPr lang="en-US" dirty="0"/>
          </a:p>
        </p:txBody>
      </p:sp>
      <p:pic>
        <p:nvPicPr>
          <p:cNvPr id="4" name="Picture 3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3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5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763" y="6530975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8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0" y="6592939"/>
            <a:ext cx="11604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600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dirty="0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2400" dirty="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1000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175" y="1135063"/>
            <a:ext cx="9144000" cy="95567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125" name="Group 12"/>
          <p:cNvGrpSpPr>
            <a:grpSpLocks/>
          </p:cNvGrpSpPr>
          <p:nvPr/>
        </p:nvGrpSpPr>
        <p:grpSpPr bwMode="auto">
          <a:xfrm>
            <a:off x="457200" y="1092200"/>
            <a:ext cx="854075" cy="1041400"/>
            <a:chOff x="6522100" y="381000"/>
            <a:chExt cx="1250300" cy="1524000"/>
          </a:xfrm>
        </p:grpSpPr>
        <p:sp>
          <p:nvSpPr>
            <p:cNvPr id="14" name="Freeform 13"/>
            <p:cNvSpPr/>
            <p:nvPr/>
          </p:nvSpPr>
          <p:spPr>
            <a:xfrm>
              <a:off x="7695709" y="381000"/>
              <a:ext cx="76691" cy="62726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flipV="1">
              <a:off x="6549988" y="381000"/>
              <a:ext cx="1194525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flipH="1">
              <a:off x="6522100" y="381000"/>
              <a:ext cx="76692" cy="62726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flipV="1">
              <a:off x="7695709" y="1842275"/>
              <a:ext cx="76691" cy="62725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flipH="1" flipV="1">
              <a:off x="6522100" y="1842275"/>
              <a:ext cx="76692" cy="62725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6549988" y="1143000"/>
              <a:ext cx="1194525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7463"/>
            <a:ext cx="6858000" cy="62071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>
              <a:defRPr/>
            </a:pPr>
            <a:r>
              <a:rPr smtClean="0"/>
              <a:t>Download More Free PowerPoint Templates</a:t>
            </a:r>
            <a:endParaRPr/>
          </a:p>
        </p:txBody>
      </p:sp>
      <p:pic>
        <p:nvPicPr>
          <p:cNvPr id="5127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3" y="5719763"/>
            <a:ext cx="33147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itle 1"/>
          <p:cNvSpPr txBox="1">
            <a:spLocks/>
          </p:cNvSpPr>
          <p:nvPr/>
        </p:nvSpPr>
        <p:spPr bwMode="auto">
          <a:xfrm>
            <a:off x="457200" y="304800"/>
            <a:ext cx="77724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cs typeface="Arial" charset="0"/>
              </a:rPr>
              <a:t>And now what?</a:t>
            </a:r>
          </a:p>
        </p:txBody>
      </p:sp>
      <p:pic>
        <p:nvPicPr>
          <p:cNvPr id="5129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503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Title 1"/>
          <p:cNvSpPr txBox="1">
            <a:spLocks/>
          </p:cNvSpPr>
          <p:nvPr/>
        </p:nvSpPr>
        <p:spPr bwMode="auto">
          <a:xfrm>
            <a:off x="228600" y="2133600"/>
            <a:ext cx="86868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400">
                <a:cs typeface="Arial" charset="0"/>
              </a:rPr>
              <a:t>You can safely delete this slide, but please consider to read below:</a:t>
            </a:r>
          </a:p>
        </p:txBody>
      </p:sp>
    </p:spTree>
    <p:extLst>
      <p:ext uri="{BB962C8B-B14F-4D97-AF65-F5344CB8AC3E}">
        <p14:creationId xmlns:p14="http://schemas.microsoft.com/office/powerpoint/2010/main" val="256437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2013-12-27T07:50:55Z</dcterms:created>
  <dcterms:modified xsi:type="dcterms:W3CDTF">2013-12-27T07:51:08Z</dcterms:modified>
</cp:coreProperties>
</file>