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910D5-C58A-4A8B-B6DD-4A4C27DBF07F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4BA9-825C-47F5-8F9E-8DF546799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1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lang="en-US" smtClean="0">
                <a:solidFill>
                  <a:srgbClr val="000000"/>
                </a:solidFill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51527E-E4C2-4F16-B7DB-CFC231BAA198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</a:p>
          <a:p>
            <a:r>
              <a:rPr lang="en-US" smtClean="0"/>
              <a:t>Master </a:t>
            </a: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8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0" y="6592939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6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10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175" y="1135063"/>
            <a:ext cx="9144000" cy="9556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457200" y="1092200"/>
            <a:ext cx="854075" cy="1041400"/>
            <a:chOff x="6522100" y="381000"/>
            <a:chExt cx="1250300" cy="1524000"/>
          </a:xfrm>
        </p:grpSpPr>
        <p:sp>
          <p:nvSpPr>
            <p:cNvPr id="14" name="Freeform 13"/>
            <p:cNvSpPr/>
            <p:nvPr/>
          </p:nvSpPr>
          <p:spPr>
            <a:xfrm>
              <a:off x="7695709" y="381000"/>
              <a:ext cx="76691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6549988" y="381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flipH="1">
              <a:off x="6522100" y="381000"/>
              <a:ext cx="76692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V="1">
              <a:off x="7695709" y="1842275"/>
              <a:ext cx="76691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 flipV="1">
              <a:off x="6522100" y="1842275"/>
              <a:ext cx="76692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549988" y="1143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7463"/>
            <a:ext cx="6858000" cy="6207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>
              <a:defRPr/>
            </a:pPr>
            <a:r>
              <a:rPr smtClean="0"/>
              <a:t>Download More Free PowerPoint Templates</a:t>
            </a:r>
            <a:endParaRPr/>
          </a:p>
        </p:txBody>
      </p:sp>
      <p:pic>
        <p:nvPicPr>
          <p:cNvPr id="5127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719763"/>
            <a:ext cx="33147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itle 1"/>
          <p:cNvSpPr txBox="1">
            <a:spLocks/>
          </p:cNvSpPr>
          <p:nvPr/>
        </p:nvSpPr>
        <p:spPr bwMode="auto">
          <a:xfrm>
            <a:off x="457200" y="304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cs typeface="Arial" charset="0"/>
              </a:rPr>
              <a:t>And now what?</a:t>
            </a:r>
          </a:p>
        </p:txBody>
      </p:sp>
      <p:pic>
        <p:nvPicPr>
          <p:cNvPr id="5129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5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itle 1"/>
          <p:cNvSpPr txBox="1">
            <a:spLocks/>
          </p:cNvSpPr>
          <p:nvPr/>
        </p:nvSpPr>
        <p:spPr bwMode="auto">
          <a:xfrm>
            <a:off x="228600" y="2133600"/>
            <a:ext cx="8686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>
                <a:cs typeface="Arial" charset="0"/>
              </a:rPr>
              <a:t>You can safely delete this slide, but please consider to read below:</a:t>
            </a:r>
          </a:p>
        </p:txBody>
      </p:sp>
    </p:spTree>
    <p:extLst>
      <p:ext uri="{BB962C8B-B14F-4D97-AF65-F5344CB8AC3E}">
        <p14:creationId xmlns:p14="http://schemas.microsoft.com/office/powerpoint/2010/main" val="256437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2013-12-27T07:50:55Z</dcterms:created>
  <dcterms:modified xsi:type="dcterms:W3CDTF">2013-12-27T07:51:08Z</dcterms:modified>
</cp:coreProperties>
</file>