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A4A24-D15E-4362-A0EC-11433F2B72A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42D5-ECB9-4A9C-940A-BCF6E87F8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527605"/>
            <a:ext cx="5039266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4497935"/>
            <a:ext cx="458115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9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7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6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4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7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4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7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3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0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4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655"/>
            <a:ext cx="8229600" cy="4071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7F7CF-78BA-4BA0-9A32-397E77876CC3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A97A5-3008-4FC1-9476-B05932C45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finance&amp;utm_content=001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3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73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5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309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95</Words>
  <Application>Microsoft Office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</cp:revision>
  <dcterms:created xsi:type="dcterms:W3CDTF">2013-08-18T15:05:52Z</dcterms:created>
  <dcterms:modified xsi:type="dcterms:W3CDTF">2013-08-18T15:19:56Z</dcterms:modified>
</cp:coreProperties>
</file>