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58" r:id="rId3"/>
    <p:sldId id="257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AA4A24-D15E-4362-A0EC-11433F2B72A1}" type="datetimeFigureOut">
              <a:rPr lang="en-US" smtClean="0"/>
              <a:t>8/18/2013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6A42D5-ECB9-4A9C-940A-BCF6E87F84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484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ppttemplate.net/" TargetMode="External"/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://slideonline.com/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Download free PowerPoint templates from </a:t>
            </a:r>
            <a:r>
              <a:rPr lang="en-US" smtClean="0">
                <a:hlinkClick r:id="rId3"/>
              </a:rPr>
              <a:t>http://ppttemplate.net/</a:t>
            </a: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- Later, you can also upload your finished presentations for free to </a:t>
            </a:r>
            <a:r>
              <a:rPr lang="en-US" smtClean="0">
                <a:hlinkClick r:id="rId4"/>
              </a:rPr>
              <a:t>http://slideonline.com/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46254F-9338-4BA9-B7AC-A66622A3D013}" type="slidenum">
              <a:rPr lang="en-US" smtClean="0">
                <a:solidFill>
                  <a:prstClr val="black"/>
                </a:solidFill>
              </a:rPr>
              <a:pPr/>
              <a:t>4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76743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3555" y="527605"/>
            <a:ext cx="5039266" cy="1470025"/>
          </a:xfrm>
        </p:spPr>
        <p:txBody>
          <a:bodyPr/>
          <a:lstStyle>
            <a:lvl1pPr algn="l">
              <a:defRPr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3555" y="4497935"/>
            <a:ext cx="4581150" cy="1752600"/>
          </a:xfrm>
        </p:spPr>
        <p:txBody>
          <a:bodyPr>
            <a:normAutofit/>
          </a:bodyPr>
          <a:lstStyle>
            <a:lvl1pPr marL="0" indent="0" algn="l">
              <a:buNone/>
              <a:defRPr sz="28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7F7CF-78BA-4BA0-9A32-397E77876CC3}" type="datetimeFigureOut">
              <a:rPr lang="en-US" smtClean="0"/>
              <a:t>8/18/2013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A97A5-3008-4FC1-9476-B05932C452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80972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7F7CF-78BA-4BA0-9A32-397E77876CC3}" type="datetimeFigureOut">
              <a:rPr lang="en-US" smtClean="0"/>
              <a:t>8/18/2013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A97A5-3008-4FC1-9476-B05932C452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44776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7F7CF-78BA-4BA0-9A32-397E77876CC3}" type="datetimeFigureOut">
              <a:rPr lang="en-US" smtClean="0"/>
              <a:t>8/18/2013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A97A5-3008-4FC1-9476-B05932C452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4180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7F7CF-78BA-4BA0-9A32-397E77876CC3}" type="datetimeFigureOut">
              <a:rPr lang="en-US" smtClean="0"/>
              <a:t>8/18/2013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A97A5-3008-4FC1-9476-B05932C452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39274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7F7CF-78BA-4BA0-9A32-397E77876CC3}" type="datetimeFigureOut">
              <a:rPr lang="en-US" smtClean="0"/>
              <a:t>8/18/2013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A97A5-3008-4FC1-9476-B05932C452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61673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7F7CF-78BA-4BA0-9A32-397E77876CC3}" type="datetimeFigureOut">
              <a:rPr lang="en-US" smtClean="0"/>
              <a:t>8/18/2013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A97A5-3008-4FC1-9476-B05932C452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26434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7F7CF-78BA-4BA0-9A32-397E77876CC3}" type="datetimeFigureOut">
              <a:rPr lang="en-US" smtClean="0"/>
              <a:t>8/18/2013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A97A5-3008-4FC1-9476-B05932C452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33789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7F7CF-78BA-4BA0-9A32-397E77876CC3}" type="datetimeFigureOut">
              <a:rPr lang="en-US" smtClean="0"/>
              <a:t>8/18/2013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A97A5-3008-4FC1-9476-B05932C452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93498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7F7CF-78BA-4BA0-9A32-397E77876CC3}" type="datetimeFigureOut">
              <a:rPr lang="en-US" smtClean="0"/>
              <a:t>8/18/2013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A97A5-3008-4FC1-9476-B05932C452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94761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7F7CF-78BA-4BA0-9A32-397E77876CC3}" type="datetimeFigureOut">
              <a:rPr lang="en-US" smtClean="0"/>
              <a:t>8/18/2013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A97A5-3008-4FC1-9476-B05932C452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67338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7F7CF-78BA-4BA0-9A32-397E77876CC3}" type="datetimeFigureOut">
              <a:rPr lang="en-US" smtClean="0"/>
              <a:t>8/18/2013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A97A5-3008-4FC1-9476-B05932C452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59077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7F7CF-78BA-4BA0-9A32-397E77876CC3}" type="datetimeFigureOut">
              <a:rPr lang="en-US" smtClean="0"/>
              <a:t>8/18/2013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A97A5-3008-4FC1-9476-B05932C452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59442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48965" y="68031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054655"/>
            <a:ext cx="8229600" cy="40715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37F7CF-78BA-4BA0-9A32-397E77876CC3}" type="datetimeFigureOut">
              <a:rPr lang="en-US" smtClean="0"/>
              <a:t>8/18/2013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BA97A5-3008-4FC1-9476-B05932C452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70772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://slideonline.com/?utm_source=ppt&amp;utm_medium=link&amp;utm_content=lastslide&amp;utm_campaign=ppt" TargetMode="External"/><Relationship Id="rId3" Type="http://schemas.openxmlformats.org/officeDocument/2006/relationships/hyperlink" Target="http://slideonline.com/" TargetMode="Externa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6" Type="http://schemas.openxmlformats.org/officeDocument/2006/relationships/hyperlink" Target="http://ppttemplate.net/?utm_source=ppt&amp;utm_medium=logo&amp;utm_term=finance&amp;utm_content=0010&amp;utm_campaign=ppt" TargetMode="External"/><Relationship Id="rId5" Type="http://schemas.openxmlformats.org/officeDocument/2006/relationships/hyperlink" Target="http://ppttemplate.net/?utm_source=ppt&amp;utm_medium=link&amp;utm_term=basic&amp;utm_content=lastslide&amp;utm_campaign=ppt" TargetMode="External"/><Relationship Id="rId4" Type="http://schemas.openxmlformats.org/officeDocument/2006/relationships/hyperlink" Target="https://twitter.com/ppttemplatenet" TargetMode="External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Presentation Title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mtClean="0"/>
              <a:t>PPTTemplate.net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84312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Slide Title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66736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Slide Title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63508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"/>
          <p:cNvSpPr txBox="1">
            <a:spLocks/>
          </p:cNvSpPr>
          <p:nvPr/>
        </p:nvSpPr>
        <p:spPr>
          <a:xfrm>
            <a:off x="4876800" y="2819400"/>
            <a:ext cx="40385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Did you know?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smtClean="0">
                <a:solidFill>
                  <a:prstClr val="black"/>
                </a:solidFill>
              </a:rPr>
              <a:t>When you finish your PowerPoint presentation, you can upload it to: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3"/>
              </a:rPr>
              <a:t>SlideOnline.com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3" name="Content Placeholder 1"/>
          <p:cNvSpPr txBox="1">
            <a:spLocks/>
          </p:cNvSpPr>
          <p:nvPr/>
        </p:nvSpPr>
        <p:spPr>
          <a:xfrm>
            <a:off x="228600" y="2819400"/>
            <a:ext cx="41909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Congratulations</a:t>
            </a:r>
            <a:endParaRPr lang="en-US" sz="20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dirty="0" smtClean="0">
                <a:solidFill>
                  <a:prstClr val="black"/>
                </a:solidFill>
              </a:rPr>
              <a:t>You can use </a:t>
            </a:r>
            <a:r>
              <a:rPr lang="en-US" sz="1600" smtClean="0">
                <a:solidFill>
                  <a:prstClr val="black"/>
                </a:solidFill>
              </a:rPr>
              <a:t>this free PowerPoint </a:t>
            </a:r>
            <a:r>
              <a:rPr lang="en-US" sz="1600" dirty="0" smtClean="0">
                <a:solidFill>
                  <a:prstClr val="black"/>
                </a:solidFill>
              </a:rPr>
              <a:t>template </a:t>
            </a:r>
            <a:r>
              <a:rPr lang="en-US" sz="1600" smtClean="0">
                <a:solidFill>
                  <a:prstClr val="black"/>
                </a:solidFill>
              </a:rPr>
              <a:t>for your own presentations.  Follow </a:t>
            </a:r>
            <a:r>
              <a:rPr lang="en-US" sz="1600" dirty="0" smtClean="0">
                <a:solidFill>
                  <a:prstClr val="black"/>
                </a:solidFill>
              </a:rPr>
              <a:t>us </a:t>
            </a:r>
            <a:r>
              <a:rPr lang="en-US" sz="1600" smtClean="0">
                <a:solidFill>
                  <a:prstClr val="black"/>
                </a:solidFill>
              </a:rPr>
              <a:t>on Twitter </a:t>
            </a:r>
            <a:r>
              <a:rPr lang="en-US" sz="1600" smtClean="0">
                <a:solidFill>
                  <a:prstClr val="black"/>
                </a:solidFill>
                <a:hlinkClick r:id="rId4"/>
              </a:rPr>
              <a:t>@ppttemplatenet</a:t>
            </a:r>
            <a:r>
              <a:rPr lang="en-US" sz="1600" smtClean="0">
                <a:solidFill>
                  <a:prstClr val="black"/>
                </a:solidFill>
              </a:rPr>
              <a:t> </a:t>
            </a: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5"/>
              </a:rPr>
              <a:t>PPTTemplate.net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-3629" y="1135093"/>
            <a:ext cx="9144000" cy="9561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457200" y="1092686"/>
            <a:ext cx="853971" cy="1040914"/>
            <a:chOff x="6522100" y="381000"/>
            <a:chExt cx="1250300" cy="1524000"/>
          </a:xfrm>
        </p:grpSpPr>
        <p:sp>
          <p:nvSpPr>
            <p:cNvPr id="14" name="Freeform 13"/>
            <p:cNvSpPr/>
            <p:nvPr userDrawn="1"/>
          </p:nvSpPr>
          <p:spPr>
            <a:xfrm>
              <a:off x="7695029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5" name="Isosceles Triangle 14"/>
            <p:cNvSpPr/>
            <p:nvPr userDrawn="1"/>
          </p:nvSpPr>
          <p:spPr>
            <a:xfrm flipV="1">
              <a:off x="6550567" y="381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6" name="Freeform 15"/>
            <p:cNvSpPr/>
            <p:nvPr userDrawn="1"/>
          </p:nvSpPr>
          <p:spPr>
            <a:xfrm flipH="1">
              <a:off x="6522100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7" name="Freeform 16"/>
            <p:cNvSpPr/>
            <p:nvPr userDrawn="1"/>
          </p:nvSpPr>
          <p:spPr>
            <a:xfrm flipV="1">
              <a:off x="7695029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8" name="Freeform 17"/>
            <p:cNvSpPr/>
            <p:nvPr userDrawn="1"/>
          </p:nvSpPr>
          <p:spPr>
            <a:xfrm flipH="1" flipV="1">
              <a:off x="6522100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9" name="Isosceles Triangle 18"/>
            <p:cNvSpPr/>
            <p:nvPr userDrawn="1"/>
          </p:nvSpPr>
          <p:spPr>
            <a:xfrm>
              <a:off x="6550567" y="1143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</p:grpSp>
      <p:sp>
        <p:nvSpPr>
          <p:cNvPr id="20" name="Title 1"/>
          <p:cNvSpPr txBox="1">
            <a:spLocks/>
          </p:cNvSpPr>
          <p:nvPr/>
        </p:nvSpPr>
        <p:spPr>
          <a:xfrm>
            <a:off x="1905000" y="1288210"/>
            <a:ext cx="68580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r"/>
            <a:r>
              <a:rPr lang="en-US" smtClean="0"/>
              <a:t>Download More Free PowerPoint Templates</a:t>
            </a:r>
            <a:endParaRPr lang="en-US"/>
          </a:p>
        </p:txBody>
      </p:sp>
      <p:pic>
        <p:nvPicPr>
          <p:cNvPr id="21" name="Picture 2" descr="E:\cloud\drive\websites\ppttemplate\ppt\logo-ppttemplate.png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699" y="5715000"/>
            <a:ext cx="3314701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itle 1"/>
          <p:cNvSpPr txBox="1">
            <a:spLocks/>
          </p:cNvSpPr>
          <p:nvPr/>
        </p:nvSpPr>
        <p:spPr>
          <a:xfrm>
            <a:off x="457200" y="304800"/>
            <a:ext cx="77724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smtClean="0">
                <a:solidFill>
                  <a:schemeClr val="tx1"/>
                </a:solidFill>
                <a:effectLst/>
              </a:rPr>
              <a:t>And now what?</a:t>
            </a:r>
            <a:endParaRPr lang="en-US">
              <a:solidFill>
                <a:schemeClr val="tx1"/>
              </a:solidFill>
              <a:effectLst/>
            </a:endParaRPr>
          </a:p>
        </p:txBody>
      </p:sp>
      <p:pic>
        <p:nvPicPr>
          <p:cNvPr id="1027" name="Picture 3" descr="E:\cloud\drive\websites\ppttemplate\ppt\logo-slideonline.png">
            <a:hlinkClick r:id="rId8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5791200"/>
            <a:ext cx="3474720" cy="72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Title 1"/>
          <p:cNvSpPr txBox="1">
            <a:spLocks/>
          </p:cNvSpPr>
          <p:nvPr/>
        </p:nvSpPr>
        <p:spPr>
          <a:xfrm>
            <a:off x="228600" y="2133600"/>
            <a:ext cx="86868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ctr"/>
            <a:r>
              <a:rPr lang="en-US" sz="1400" smtClean="0">
                <a:solidFill>
                  <a:schemeClr val="tx1"/>
                </a:solidFill>
                <a:effectLst/>
              </a:rPr>
              <a:t>You can safely delete this slide, but please consider to read below:</a:t>
            </a:r>
            <a:endParaRPr lang="en-US" sz="140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913093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95</Words>
  <Application>Microsoft Office PowerPoint</Application>
  <PresentationFormat>On-screen Show (4:3)</PresentationFormat>
  <Paragraphs>20</Paragraphs>
  <Slides>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Presentation Title</vt:lpstr>
      <vt:lpstr>Slide Title</vt:lpstr>
      <vt:lpstr>Slide Title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Julian</dc:creator>
  <cp:lastModifiedBy>Julian</cp:lastModifiedBy>
  <cp:revision>3</cp:revision>
  <dcterms:created xsi:type="dcterms:W3CDTF">2013-08-18T15:05:52Z</dcterms:created>
  <dcterms:modified xsi:type="dcterms:W3CDTF">2013-08-18T15:19:56Z</dcterms:modified>
</cp:coreProperties>
</file>