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A67848-485D-41F1-AC59-A211FFDD9CA8}" type="datetimeFigureOut">
              <a:rPr lang="en-US" smtClean="0"/>
              <a:t>12/27/2013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B6AF92-4C79-4300-A06C-DCAB893660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725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solidFill>
                  <a:srgbClr val="000000"/>
                </a:solidFill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lang="en-US" smtClean="0">
                <a:solidFill>
                  <a:srgbClr val="000000"/>
                </a:solidFill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lang="en-US" smtClean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D51527E-E4C2-4F16-B7DB-CFC231BAA198}" type="slidenum">
              <a:rPr lang="en-US">
                <a:solidFill>
                  <a:srgbClr val="000000"/>
                </a:solidFill>
              </a:rPr>
              <a:pPr eaLnBrk="1" hangingPunct="1"/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4273300"/>
            <a:ext cx="7856530" cy="85920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189530"/>
            <a:ext cx="6248095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FFC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572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7360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5" y="1138425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5" y="2307623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38163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07360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37222"/>
            <a:ext cx="4040188" cy="318776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207360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37222"/>
            <a:ext cx="4041775" cy="318776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3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6530975"/>
            <a:ext cx="1160462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3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6530975"/>
            <a:ext cx="1160462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5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763" y="6530975"/>
            <a:ext cx="1160462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8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55" y="6548228"/>
            <a:ext cx="1160462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600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en-US" dirty="0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  <a:defRPr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  <a:defRPr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lang="en-US" sz="2400" dirty="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1000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175" y="1135063"/>
            <a:ext cx="9144000" cy="95567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125" name="Group 12"/>
          <p:cNvGrpSpPr>
            <a:grpSpLocks/>
          </p:cNvGrpSpPr>
          <p:nvPr/>
        </p:nvGrpSpPr>
        <p:grpSpPr bwMode="auto">
          <a:xfrm>
            <a:off x="457200" y="1092200"/>
            <a:ext cx="854075" cy="1041400"/>
            <a:chOff x="6522100" y="381000"/>
            <a:chExt cx="1250300" cy="1524000"/>
          </a:xfrm>
        </p:grpSpPr>
        <p:sp>
          <p:nvSpPr>
            <p:cNvPr id="14" name="Freeform 13"/>
            <p:cNvSpPr/>
            <p:nvPr/>
          </p:nvSpPr>
          <p:spPr>
            <a:xfrm>
              <a:off x="7695709" y="381000"/>
              <a:ext cx="76691" cy="62726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Isosceles Triangle 14"/>
            <p:cNvSpPr/>
            <p:nvPr/>
          </p:nvSpPr>
          <p:spPr>
            <a:xfrm flipV="1">
              <a:off x="6549988" y="381000"/>
              <a:ext cx="1194525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 flipH="1">
              <a:off x="6522100" y="381000"/>
              <a:ext cx="76692" cy="62726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 flipV="1">
              <a:off x="7695709" y="1842275"/>
              <a:ext cx="76691" cy="62725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 flipH="1" flipV="1">
              <a:off x="6522100" y="1842275"/>
              <a:ext cx="76692" cy="62725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6549988" y="1143000"/>
              <a:ext cx="1194525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7463"/>
            <a:ext cx="6858000" cy="620712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>
              <a:defRPr/>
            </a:pPr>
            <a:r>
              <a:rPr smtClean="0"/>
              <a:t>Download More Free PowerPoint Templates</a:t>
            </a:r>
            <a:endParaRPr/>
          </a:p>
        </p:txBody>
      </p:sp>
      <p:pic>
        <p:nvPicPr>
          <p:cNvPr id="5127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63" y="5719763"/>
            <a:ext cx="33147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Title 1"/>
          <p:cNvSpPr txBox="1">
            <a:spLocks/>
          </p:cNvSpPr>
          <p:nvPr/>
        </p:nvSpPr>
        <p:spPr bwMode="auto">
          <a:xfrm>
            <a:off x="457200" y="304800"/>
            <a:ext cx="777240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cs typeface="Arial" charset="0"/>
              </a:rPr>
              <a:t>And now what?</a:t>
            </a:r>
          </a:p>
        </p:txBody>
      </p:sp>
      <p:pic>
        <p:nvPicPr>
          <p:cNvPr id="5129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5038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Title 1"/>
          <p:cNvSpPr txBox="1">
            <a:spLocks/>
          </p:cNvSpPr>
          <p:nvPr/>
        </p:nvSpPr>
        <p:spPr bwMode="auto">
          <a:xfrm>
            <a:off x="228600" y="2133600"/>
            <a:ext cx="868680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>
                <a:cs typeface="Arial" charset="0"/>
              </a:rPr>
              <a:t>You can safely delete this slide, but please consider to read below:</a:t>
            </a:r>
          </a:p>
        </p:txBody>
      </p:sp>
    </p:spTree>
    <p:extLst>
      <p:ext uri="{BB962C8B-B14F-4D97-AF65-F5344CB8AC3E}">
        <p14:creationId xmlns:p14="http://schemas.microsoft.com/office/powerpoint/2010/main" val="207221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2013-12-27T07:57:55Z</dcterms:created>
  <dcterms:modified xsi:type="dcterms:W3CDTF">2013-12-27T07:58:06Z</dcterms:modified>
</cp:coreProperties>
</file>