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9" r:id="rId4"/>
    <p:sldId id="258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08" y="-11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A67848-485D-41F1-AC59-A211FFDD9CA8}" type="datetimeFigureOut">
              <a:rPr lang="en-US" smtClean="0"/>
              <a:t>12/27/2013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B6AF92-4C79-4300-A06C-DCAB893660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57250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ppttemplate.net/" TargetMode="External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://slideonline.com/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smtClean="0">
                <a:solidFill>
                  <a:srgbClr val="000000"/>
                </a:solidFill>
              </a:rPr>
              <a:t>Download free PowerPoint templates from </a:t>
            </a:r>
            <a:r>
              <a:rPr lang="en-US" smtClean="0">
                <a:hlinkClick r:id="rId3"/>
              </a:rPr>
              <a:t>http://ppttemplate.net/</a:t>
            </a:r>
            <a:r>
              <a:rPr lang="en-US" smtClean="0">
                <a:solidFill>
                  <a:srgbClr val="000000"/>
                </a:solidFill>
              </a:rPr>
              <a:t> - Later, you can also upload your finished presentations for free to </a:t>
            </a:r>
            <a:r>
              <a:rPr lang="en-US" smtClean="0">
                <a:hlinkClick r:id="rId4"/>
              </a:rPr>
              <a:t>http://slideonline.com/</a:t>
            </a:r>
            <a:endParaRPr lang="en-US" smtClean="0">
              <a:solidFill>
                <a:srgbClr val="000000"/>
              </a:solidFill>
            </a:endParaRPr>
          </a:p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1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D51527E-E4C2-4F16-B7DB-CFC231BAA198}" type="slidenum">
              <a:rPr lang="en-US">
                <a:solidFill>
                  <a:srgbClr val="000000"/>
                </a:solidFill>
              </a:rPr>
              <a:pPr eaLnBrk="1" hangingPunct="1"/>
              <a:t>5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48965" y="4273300"/>
            <a:ext cx="7856530" cy="859205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48965" y="5189530"/>
            <a:ext cx="6248095" cy="835455"/>
          </a:xfrm>
        </p:spPr>
        <p:txBody>
          <a:bodyPr>
            <a:normAutofit/>
          </a:bodyPr>
          <a:lstStyle>
            <a:lvl1pPr marL="0" indent="0" algn="l">
              <a:buNone/>
              <a:defRPr sz="2800">
                <a:solidFill>
                  <a:srgbClr val="FFC00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12/27/2013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12/27/2013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12/27/2013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12/27/2013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85720"/>
            <a:ext cx="8229600" cy="1143000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FFC0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07360"/>
            <a:ext cx="8229600" cy="3918803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12/27/2013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0605" y="1138425"/>
            <a:ext cx="7016195" cy="1143000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FFC0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70605" y="2307623"/>
            <a:ext cx="7016195" cy="4275740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12/27/2013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12/27/2013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12/27/2013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38163"/>
            <a:ext cx="8229600" cy="1143000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FFC0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07360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837222"/>
            <a:ext cx="4040188" cy="3187763"/>
          </a:xfrm>
        </p:spPr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600">
                <a:solidFill>
                  <a:schemeClr val="bg1"/>
                </a:solidFill>
              </a:defRPr>
            </a:lvl4pPr>
            <a:lvl5pPr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2207360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837222"/>
            <a:ext cx="4041775" cy="3187763"/>
          </a:xfrm>
        </p:spPr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600">
                <a:solidFill>
                  <a:schemeClr val="bg1"/>
                </a:solidFill>
              </a:defRPr>
            </a:lvl4pPr>
            <a:lvl5pPr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12/27/2013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12/27/2013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12/27/2013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12/27/2013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12/27/2013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slideonline.com/?utm_source=ppt&amp;utm_medium=link&amp;utm_content=lastslide&amp;utm_campaign=ppt" TargetMode="External"/><Relationship Id="rId3" Type="http://schemas.openxmlformats.org/officeDocument/2006/relationships/hyperlink" Target="http://slideonline.com/" TargetMode="External"/><Relationship Id="rId7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6" Type="http://schemas.openxmlformats.org/officeDocument/2006/relationships/hyperlink" Target="http://ppttemplate.net/?utm_source=ppt&amp;utm_medium=logo&amp;utm_term=thanksgiving&amp;utm_content=0056&amp;utm_campaign=ppt" TargetMode="External"/><Relationship Id="rId5" Type="http://schemas.openxmlformats.org/officeDocument/2006/relationships/hyperlink" Target="http://ppttemplate.net/?utm_source=ppt&amp;utm_medium=link&amp;utm_term=basic&amp;utm_content=lastslide&amp;utm_campaign=ppt" TargetMode="External"/><Relationship Id="rId4" Type="http://schemas.openxmlformats.org/officeDocument/2006/relationships/hyperlink" Target="https://twitter.com/ppttemplatenet" TargetMode="External"/><Relationship Id="rId9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pic>
        <p:nvPicPr>
          <p:cNvPr id="4" name="Picture 3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763" y="6530975"/>
            <a:ext cx="1160462" cy="250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  <a:p>
            <a:endParaRPr lang="en-US" smtClean="0"/>
          </a:p>
          <a:p>
            <a:endParaRPr lang="en-US"/>
          </a:p>
        </p:txBody>
      </p:sp>
      <p:pic>
        <p:nvPicPr>
          <p:cNvPr id="4" name="Picture 3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763" y="6530975"/>
            <a:ext cx="1160462" cy="250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</p:txBody>
      </p:sp>
      <p:pic>
        <p:nvPicPr>
          <p:cNvPr id="6" name="Picture 5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763" y="6530975"/>
            <a:ext cx="1160462" cy="250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Product A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smtClean="0"/>
              <a:t>Product B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pic>
        <p:nvPicPr>
          <p:cNvPr id="9" name="Picture 8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555" y="6548228"/>
            <a:ext cx="1160462" cy="250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"/>
          <p:cNvSpPr txBox="1">
            <a:spLocks/>
          </p:cNvSpPr>
          <p:nvPr/>
        </p:nvSpPr>
        <p:spPr>
          <a:xfrm>
            <a:off x="4876800" y="2819400"/>
            <a:ext cx="4038600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  <a:defRPr/>
            </a:pPr>
            <a:r>
              <a:rPr lang="en-US" dirty="0" smtClean="0">
                <a:solidFill>
                  <a:prstClr val="black"/>
                </a:solidFill>
              </a:rPr>
              <a:t>Did you know?</a:t>
            </a:r>
          </a:p>
          <a:p>
            <a:pPr marL="0" indent="0" algn="ctr">
              <a:buFontTx/>
              <a:buNone/>
              <a:defRPr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  <a:defRPr/>
            </a:pPr>
            <a:r>
              <a:rPr lang="en-US" sz="1600" dirty="0" smtClean="0">
                <a:solidFill>
                  <a:prstClr val="black"/>
                </a:solidFill>
              </a:rPr>
              <a:t>When you finish your PowerPoint presentation, you can upload it to:</a:t>
            </a:r>
          </a:p>
          <a:p>
            <a:pPr marL="0" indent="0" algn="ctr">
              <a:buFontTx/>
              <a:buNone/>
              <a:defRPr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  <a:defRPr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  <a:defRPr/>
            </a:pPr>
            <a:r>
              <a:rPr lang="en-US" sz="2400" dirty="0" smtClean="0">
                <a:solidFill>
                  <a:prstClr val="black"/>
                </a:solidFill>
                <a:hlinkClick r:id="rId3"/>
              </a:rPr>
              <a:t>SlideOnline.com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3" name="Content Placeholder 1"/>
          <p:cNvSpPr txBox="1">
            <a:spLocks/>
          </p:cNvSpPr>
          <p:nvPr/>
        </p:nvSpPr>
        <p:spPr>
          <a:xfrm>
            <a:off x="228600" y="2819400"/>
            <a:ext cx="4191000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  <a:defRPr/>
            </a:pPr>
            <a:r>
              <a:rPr lang="en-US" smtClean="0">
                <a:solidFill>
                  <a:prstClr val="black"/>
                </a:solidFill>
              </a:rPr>
              <a:t>Congratulations</a:t>
            </a:r>
            <a:endParaRPr lang="en-US" sz="20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  <a:defRPr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  <a:defRPr/>
            </a:pPr>
            <a:r>
              <a:rPr lang="en-US" sz="1600" dirty="0" smtClean="0">
                <a:solidFill>
                  <a:prstClr val="black"/>
                </a:solidFill>
              </a:rPr>
              <a:t>You can use </a:t>
            </a:r>
            <a:r>
              <a:rPr lang="en-US" sz="1600" smtClean="0">
                <a:solidFill>
                  <a:prstClr val="black"/>
                </a:solidFill>
              </a:rPr>
              <a:t>this free PowerPoint </a:t>
            </a:r>
            <a:r>
              <a:rPr lang="en-US" sz="1600" dirty="0" smtClean="0">
                <a:solidFill>
                  <a:prstClr val="black"/>
                </a:solidFill>
              </a:rPr>
              <a:t>template </a:t>
            </a:r>
            <a:r>
              <a:rPr lang="en-US" sz="1600" smtClean="0">
                <a:solidFill>
                  <a:prstClr val="black"/>
                </a:solidFill>
              </a:rPr>
              <a:t>for your own presentations.  Follow </a:t>
            </a:r>
            <a:r>
              <a:rPr lang="en-US" sz="1600" dirty="0" smtClean="0">
                <a:solidFill>
                  <a:prstClr val="black"/>
                </a:solidFill>
              </a:rPr>
              <a:t>us </a:t>
            </a:r>
            <a:r>
              <a:rPr lang="en-US" sz="1600" smtClean="0">
                <a:solidFill>
                  <a:prstClr val="black"/>
                </a:solidFill>
              </a:rPr>
              <a:t>on Twitter </a:t>
            </a:r>
            <a:r>
              <a:rPr lang="en-US" sz="1600" smtClean="0">
                <a:solidFill>
                  <a:prstClr val="black"/>
                </a:solidFill>
                <a:hlinkClick r:id="rId4"/>
              </a:rPr>
              <a:t>@ppttemplatenet</a:t>
            </a:r>
            <a:r>
              <a:rPr lang="en-US" sz="1600" smtClean="0">
                <a:solidFill>
                  <a:prstClr val="black"/>
                </a:solidFill>
              </a:rPr>
              <a:t> </a:t>
            </a: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  <a:defRPr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  <a:defRPr/>
            </a:pPr>
            <a:r>
              <a:rPr lang="en-US" sz="2400" smtClean="0">
                <a:solidFill>
                  <a:prstClr val="black"/>
                </a:solidFill>
                <a:hlinkClick r:id="rId5"/>
              </a:rPr>
              <a:t>PPTTemplate.net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-3175" y="1135063"/>
            <a:ext cx="9144000" cy="955675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pSp>
        <p:nvGrpSpPr>
          <p:cNvPr id="5125" name="Group 12"/>
          <p:cNvGrpSpPr>
            <a:grpSpLocks/>
          </p:cNvGrpSpPr>
          <p:nvPr/>
        </p:nvGrpSpPr>
        <p:grpSpPr bwMode="auto">
          <a:xfrm>
            <a:off x="457200" y="1092200"/>
            <a:ext cx="854075" cy="1041400"/>
            <a:chOff x="6522100" y="381000"/>
            <a:chExt cx="1250300" cy="1524000"/>
          </a:xfrm>
        </p:grpSpPr>
        <p:sp>
          <p:nvSpPr>
            <p:cNvPr id="14" name="Freeform 13"/>
            <p:cNvSpPr/>
            <p:nvPr/>
          </p:nvSpPr>
          <p:spPr>
            <a:xfrm>
              <a:off x="7695709" y="381000"/>
              <a:ext cx="76691" cy="62726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5" name="Isosceles Triangle 14"/>
            <p:cNvSpPr/>
            <p:nvPr/>
          </p:nvSpPr>
          <p:spPr>
            <a:xfrm flipV="1">
              <a:off x="6549988" y="381000"/>
              <a:ext cx="1194525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6" name="Freeform 15"/>
            <p:cNvSpPr/>
            <p:nvPr/>
          </p:nvSpPr>
          <p:spPr>
            <a:xfrm flipH="1">
              <a:off x="6522100" y="381000"/>
              <a:ext cx="76692" cy="62726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7" name="Freeform 16"/>
            <p:cNvSpPr/>
            <p:nvPr/>
          </p:nvSpPr>
          <p:spPr>
            <a:xfrm flipV="1">
              <a:off x="7695709" y="1842275"/>
              <a:ext cx="76691" cy="62725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8" name="Freeform 17"/>
            <p:cNvSpPr/>
            <p:nvPr/>
          </p:nvSpPr>
          <p:spPr>
            <a:xfrm flipH="1" flipV="1">
              <a:off x="6522100" y="1842275"/>
              <a:ext cx="76692" cy="62725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9" name="Isosceles Triangle 18"/>
            <p:cNvSpPr/>
            <p:nvPr/>
          </p:nvSpPr>
          <p:spPr>
            <a:xfrm>
              <a:off x="6549988" y="1143000"/>
              <a:ext cx="1194525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</p:grpSp>
      <p:sp>
        <p:nvSpPr>
          <p:cNvPr id="20" name="Title 1"/>
          <p:cNvSpPr txBox="1">
            <a:spLocks/>
          </p:cNvSpPr>
          <p:nvPr/>
        </p:nvSpPr>
        <p:spPr>
          <a:xfrm>
            <a:off x="1905000" y="1287463"/>
            <a:ext cx="6858000" cy="620712"/>
          </a:xfrm>
          <a:prstGeom prst="rect">
            <a:avLst/>
          </a:prstGeom>
        </p:spPr>
        <p:txBody>
          <a:bodyPr anchor="ctr"/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r">
              <a:defRPr/>
            </a:pPr>
            <a:r>
              <a:rPr smtClean="0"/>
              <a:t>Download More Free PowerPoint Templates</a:t>
            </a:r>
            <a:endParaRPr/>
          </a:p>
        </p:txBody>
      </p:sp>
      <p:pic>
        <p:nvPicPr>
          <p:cNvPr id="5127" name="Picture 2" descr="E:\cloud\drive\websites\ppttemplate\ppt\logo-ppttemplate.png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063" y="5719763"/>
            <a:ext cx="3314700" cy="71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8" name="Title 1"/>
          <p:cNvSpPr txBox="1">
            <a:spLocks/>
          </p:cNvSpPr>
          <p:nvPr/>
        </p:nvSpPr>
        <p:spPr bwMode="auto">
          <a:xfrm>
            <a:off x="457200" y="304800"/>
            <a:ext cx="7772400" cy="619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400">
                <a:cs typeface="Arial" charset="0"/>
              </a:rPr>
              <a:t>And now what?</a:t>
            </a:r>
          </a:p>
        </p:txBody>
      </p:sp>
      <p:pic>
        <p:nvPicPr>
          <p:cNvPr id="5129" name="Picture 3" descr="E:\cloud\drive\websites\ppttemplate\ppt\logo-slideonline.png">
            <a:hlinkClick r:id="rId8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5791200"/>
            <a:ext cx="3475038" cy="72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30" name="Title 1"/>
          <p:cNvSpPr txBox="1">
            <a:spLocks/>
          </p:cNvSpPr>
          <p:nvPr/>
        </p:nvSpPr>
        <p:spPr bwMode="auto">
          <a:xfrm>
            <a:off x="228600" y="2133600"/>
            <a:ext cx="8686800" cy="619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1400">
                <a:cs typeface="Arial" charset="0"/>
              </a:rPr>
              <a:t>You can safely delete this slide, but please consider to read below:</a:t>
            </a:r>
          </a:p>
        </p:txBody>
      </p:sp>
    </p:spTree>
    <p:extLst>
      <p:ext uri="{BB962C8B-B14F-4D97-AF65-F5344CB8AC3E}">
        <p14:creationId xmlns:p14="http://schemas.microsoft.com/office/powerpoint/2010/main" val="2072213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146</Words>
  <Application>Microsoft Office PowerPoint</Application>
  <PresentationFormat>On-screen Show (4:3)</PresentationFormat>
  <Paragraphs>37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Click to edit Master title style</vt:lpstr>
      <vt:lpstr>Slide Title</vt:lpstr>
      <vt:lpstr>Slide Title</vt:lpstr>
      <vt:lpstr>Slide Title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2013-12-27T07:57:55Z</dcterms:created>
  <dcterms:modified xsi:type="dcterms:W3CDTF">2013-12-27T07:58:06Z</dcterms:modified>
</cp:coreProperties>
</file>