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08" y="-1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4AF09E-048C-43C3-B856-D2196407BEDC}" type="datetimeFigureOut">
              <a:rPr lang="en-US" smtClean="0"/>
              <a:t>12/27/2013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0B0981-9A8E-4231-B3BB-FCEB81148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3795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ppttemplate.net/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slideonline.com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>
                <a:solidFill>
                  <a:srgbClr val="000000"/>
                </a:solidFill>
              </a:rPr>
              <a:t>Download free PowerPoint templates from </a:t>
            </a:r>
            <a:r>
              <a:rPr lang="en-US" smtClean="0">
                <a:hlinkClick r:id="rId3"/>
              </a:rPr>
              <a:t>http://ppttemplate.net/</a:t>
            </a:r>
            <a:r>
              <a:rPr lang="en-US" smtClean="0">
                <a:solidFill>
                  <a:srgbClr val="000000"/>
                </a:solidFill>
              </a:rPr>
              <a:t> - Later, you can also upload your finished presentations for free to </a:t>
            </a:r>
            <a:r>
              <a:rPr lang="en-US" smtClean="0">
                <a:hlinkClick r:id="rId4"/>
              </a:rPr>
              <a:t>http://slideonline.com/</a:t>
            </a:r>
            <a:endParaRPr lang="en-US" smtClean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D51527E-E4C2-4F16-B7DB-CFC231BAA198}" type="slidenum">
              <a:rPr lang="en-US">
                <a:solidFill>
                  <a:srgbClr val="000000"/>
                </a:solidFill>
              </a:rPr>
              <a:pPr eaLnBrk="1" hangingPunct="1"/>
              <a:t>4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DE370-B741-4635-8234-3936B4EF3560}" type="datetimeFigureOut">
              <a:rPr lang="en-US" smtClean="0"/>
              <a:t>12/27/2013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220D2-2B1F-465A-8FD7-18E40B2E27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DE370-B741-4635-8234-3936B4EF3560}" type="datetimeFigureOut">
              <a:rPr lang="en-US" smtClean="0"/>
              <a:t>12/27/2013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220D2-2B1F-465A-8FD7-18E40B2E27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DE370-B741-4635-8234-3936B4EF3560}" type="datetimeFigureOut">
              <a:rPr lang="en-US" smtClean="0"/>
              <a:t>12/27/2013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220D2-2B1F-465A-8FD7-18E40B2E27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DE370-B741-4635-8234-3936B4EF3560}" type="datetimeFigureOut">
              <a:rPr lang="en-US" smtClean="0"/>
              <a:t>12/27/2013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220D2-2B1F-465A-8FD7-18E40B2E27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DE370-B741-4635-8234-3936B4EF3560}" type="datetimeFigureOut">
              <a:rPr lang="en-US" smtClean="0"/>
              <a:t>12/27/2013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220D2-2B1F-465A-8FD7-18E40B2E27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DE370-B741-4635-8234-3936B4EF3560}" type="datetimeFigureOut">
              <a:rPr lang="en-US" smtClean="0"/>
              <a:t>12/27/2013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220D2-2B1F-465A-8FD7-18E40B2E27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DE370-B741-4635-8234-3936B4EF3560}" type="datetimeFigureOut">
              <a:rPr lang="en-US" smtClean="0"/>
              <a:t>12/27/2013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220D2-2B1F-465A-8FD7-18E40B2E27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DE370-B741-4635-8234-3936B4EF3560}" type="datetimeFigureOut">
              <a:rPr lang="en-US" smtClean="0"/>
              <a:t>12/27/2013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220D2-2B1F-465A-8FD7-18E40B2E27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DE370-B741-4635-8234-3936B4EF3560}" type="datetimeFigureOut">
              <a:rPr lang="en-US" smtClean="0"/>
              <a:t>12/27/2013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220D2-2B1F-465A-8FD7-18E40B2E27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DE370-B741-4635-8234-3936B4EF3560}" type="datetimeFigureOut">
              <a:rPr lang="en-US" smtClean="0"/>
              <a:t>12/27/2013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220D2-2B1F-465A-8FD7-18E40B2E27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DE370-B741-4635-8234-3936B4EF3560}" type="datetimeFigureOut">
              <a:rPr lang="en-US" smtClean="0"/>
              <a:t>12/27/2013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220D2-2B1F-465A-8FD7-18E40B2E27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3DE370-B741-4635-8234-3936B4EF3560}" type="datetimeFigureOut">
              <a:rPr lang="en-US" smtClean="0"/>
              <a:t>12/27/2013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220D2-2B1F-465A-8FD7-18E40B2E272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ppttemplate.net/?utm_source=ppt&amp;utm_medium=logo&amp;utm_term=thanksgiving&amp;utm_content=0056&amp;utm_campaign=ppt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ppttemplate.net/?utm_source=ppt&amp;utm_medium=logo&amp;utm_term=thanksgiving&amp;utm_content=0056&amp;utm_campaign=ppt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ppttemplate.net/?utm_source=ppt&amp;utm_medium=logo&amp;utm_term=thanksgiving&amp;utm_content=0056&amp;utm_campaign=ppt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slideonline.com/?utm_source=ppt&amp;utm_medium=link&amp;utm_content=lastslide&amp;utm_campaign=ppt" TargetMode="External"/><Relationship Id="rId3" Type="http://schemas.openxmlformats.org/officeDocument/2006/relationships/hyperlink" Target="http://slideonline.com/" TargetMode="External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ppttemplate.net/?utm_source=ppt&amp;utm_medium=logo&amp;utm_term=thanksgiving&amp;utm_content=0056&amp;utm_campaign=ppt" TargetMode="External"/><Relationship Id="rId5" Type="http://schemas.openxmlformats.org/officeDocument/2006/relationships/hyperlink" Target="http://ppttemplate.net/?utm_source=ppt&amp;utm_medium=link&amp;utm_term=basic&amp;utm_content=lastslide&amp;utm_campaign=ppt" TargetMode="External"/><Relationship Id="rId4" Type="http://schemas.openxmlformats.org/officeDocument/2006/relationships/hyperlink" Target="https://twitter.com/ppttemplatenet" TargetMode="External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95936" y="5229200"/>
            <a:ext cx="4750296" cy="864096"/>
          </a:xfrm>
        </p:spPr>
        <p:txBody>
          <a:bodyPr>
            <a:normAutofit/>
          </a:bodyPr>
          <a:lstStyle/>
          <a:p>
            <a:pPr algn="r"/>
            <a:r>
              <a:rPr lang="en-US" sz="3200" dirty="0" smtClean="0">
                <a:solidFill>
                  <a:schemeClr val="bg1"/>
                </a:solidFill>
                <a:latin typeface="Futura Md BT" pitchFamily="34" charset="0"/>
              </a:rPr>
              <a:t>Presentation Title Here</a:t>
            </a:r>
            <a:endParaRPr lang="en-US" sz="3200" dirty="0">
              <a:solidFill>
                <a:schemeClr val="bg1"/>
              </a:solidFill>
              <a:latin typeface="Futura Md BT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476672"/>
            <a:ext cx="1184176" cy="576064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>
                <a:solidFill>
                  <a:schemeClr val="bg1"/>
                </a:solidFill>
                <a:latin typeface="Futura Md BT" pitchFamily="34" charset="0"/>
              </a:rPr>
              <a:t>Logo</a:t>
            </a:r>
            <a:endParaRPr lang="en-US" sz="2400" dirty="0">
              <a:solidFill>
                <a:schemeClr val="bg1"/>
              </a:solidFill>
              <a:latin typeface="Futura Md BT" pitchFamily="34" charset="0"/>
            </a:endParaRPr>
          </a:p>
        </p:txBody>
      </p:sp>
      <p:pic>
        <p:nvPicPr>
          <p:cNvPr id="4" name="Picture 3" descr="E:\cloud\drive\websites\ppttemplate\ppt\logo-ppttemplate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763" y="6530975"/>
            <a:ext cx="1160462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  <a:latin typeface="Futura Md BT" pitchFamily="34" charset="0"/>
              </a:rPr>
              <a:t>Second Page</a:t>
            </a:r>
            <a:endParaRPr lang="en-US" sz="3200" dirty="0">
              <a:solidFill>
                <a:schemeClr val="accent3">
                  <a:lumMod val="50000"/>
                </a:schemeClr>
              </a:solidFill>
              <a:latin typeface="Futura Md BT" pitchFamily="34" charset="0"/>
            </a:endParaRPr>
          </a:p>
        </p:txBody>
      </p:sp>
      <p:pic>
        <p:nvPicPr>
          <p:cNvPr id="3" name="Picture 2" descr="E:\cloud\drive\websites\ppttemplate\ppt\logo-ppttemplate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763" y="6530975"/>
            <a:ext cx="1160462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:\cloud\drive\websites\ppttemplate\ppt\logo-ppttemplate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763" y="6530975"/>
            <a:ext cx="1160462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"/>
          <p:cNvSpPr txBox="1">
            <a:spLocks/>
          </p:cNvSpPr>
          <p:nvPr/>
        </p:nvSpPr>
        <p:spPr>
          <a:xfrm>
            <a:off x="4876800" y="2819400"/>
            <a:ext cx="4038600" cy="3886200"/>
          </a:xfrm>
          <a:prstGeom prst="rect">
            <a:avLst/>
          </a:prstGeom>
          <a:solidFill>
            <a:schemeClr val="tx2">
              <a:lumMod val="60000"/>
              <a:lumOff val="40000"/>
              <a:alpha val="11000"/>
            </a:schemeClr>
          </a:solidFill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  <a:defRPr/>
            </a:pPr>
            <a:r>
              <a:rPr lang="en-US" dirty="0" smtClean="0">
                <a:solidFill>
                  <a:prstClr val="black"/>
                </a:solidFill>
              </a:rPr>
              <a:t>Did you know?</a:t>
            </a:r>
          </a:p>
          <a:p>
            <a:pPr marL="0" indent="0" algn="ctr">
              <a:buFontTx/>
              <a:buNone/>
              <a:defRPr/>
            </a:pPr>
            <a:endParaRPr lang="en-US" sz="1600" dirty="0" smtClean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  <a:defRPr/>
            </a:pPr>
            <a:r>
              <a:rPr lang="en-US" sz="1600" dirty="0" smtClean="0">
                <a:solidFill>
                  <a:prstClr val="black"/>
                </a:solidFill>
              </a:rPr>
              <a:t>When you finish your PowerPoint presentation, you can upload it to:</a:t>
            </a:r>
          </a:p>
          <a:p>
            <a:pPr marL="0" indent="0" algn="ctr">
              <a:buFontTx/>
              <a:buNone/>
              <a:defRPr/>
            </a:pPr>
            <a:endParaRPr lang="en-US" sz="1600" dirty="0" smtClean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  <a:defRPr/>
            </a:pPr>
            <a:endParaRPr lang="en-US" sz="1600" dirty="0" smtClean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  <a:defRPr/>
            </a:pPr>
            <a:r>
              <a:rPr lang="en-US" sz="2400" dirty="0" smtClean="0">
                <a:solidFill>
                  <a:prstClr val="black"/>
                </a:solidFill>
                <a:hlinkClick r:id="rId3"/>
              </a:rPr>
              <a:t>SlideOnline.com</a:t>
            </a:r>
            <a:endParaRPr lang="en-US" sz="2400" dirty="0" smtClean="0">
              <a:solidFill>
                <a:prstClr val="black"/>
              </a:solidFill>
            </a:endParaRPr>
          </a:p>
        </p:txBody>
      </p:sp>
      <p:sp>
        <p:nvSpPr>
          <p:cNvPr id="3" name="Content Placeholder 1"/>
          <p:cNvSpPr txBox="1">
            <a:spLocks/>
          </p:cNvSpPr>
          <p:nvPr/>
        </p:nvSpPr>
        <p:spPr>
          <a:xfrm>
            <a:off x="228600" y="2819400"/>
            <a:ext cx="4191000" cy="3886200"/>
          </a:xfrm>
          <a:prstGeom prst="rect">
            <a:avLst/>
          </a:prstGeom>
          <a:solidFill>
            <a:schemeClr val="tx2">
              <a:lumMod val="60000"/>
              <a:lumOff val="40000"/>
              <a:alpha val="11000"/>
            </a:schemeClr>
          </a:solidFill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  <a:defRPr/>
            </a:pPr>
            <a:r>
              <a:rPr lang="en-US" smtClean="0">
                <a:solidFill>
                  <a:prstClr val="black"/>
                </a:solidFill>
              </a:rPr>
              <a:t>Congratulations</a:t>
            </a:r>
            <a:endParaRPr lang="en-US" sz="2000" dirty="0" smtClean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  <a:defRPr/>
            </a:pPr>
            <a:endParaRPr lang="en-US" sz="1600" dirty="0" smtClean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  <a:defRPr/>
            </a:pPr>
            <a:r>
              <a:rPr lang="en-US" sz="1600" dirty="0" smtClean="0">
                <a:solidFill>
                  <a:prstClr val="black"/>
                </a:solidFill>
              </a:rPr>
              <a:t>You can use </a:t>
            </a:r>
            <a:r>
              <a:rPr lang="en-US" sz="1600" smtClean="0">
                <a:solidFill>
                  <a:prstClr val="black"/>
                </a:solidFill>
              </a:rPr>
              <a:t>this free PowerPoint </a:t>
            </a:r>
            <a:r>
              <a:rPr lang="en-US" sz="1600" dirty="0" smtClean="0">
                <a:solidFill>
                  <a:prstClr val="black"/>
                </a:solidFill>
              </a:rPr>
              <a:t>template </a:t>
            </a:r>
            <a:r>
              <a:rPr lang="en-US" sz="1600" smtClean="0">
                <a:solidFill>
                  <a:prstClr val="black"/>
                </a:solidFill>
              </a:rPr>
              <a:t>for your own presentations.  Follow </a:t>
            </a:r>
            <a:r>
              <a:rPr lang="en-US" sz="1600" dirty="0" smtClean="0">
                <a:solidFill>
                  <a:prstClr val="black"/>
                </a:solidFill>
              </a:rPr>
              <a:t>us </a:t>
            </a:r>
            <a:r>
              <a:rPr lang="en-US" sz="1600" smtClean="0">
                <a:solidFill>
                  <a:prstClr val="black"/>
                </a:solidFill>
              </a:rPr>
              <a:t>on Twitter </a:t>
            </a:r>
            <a:r>
              <a:rPr lang="en-US" sz="1600" smtClean="0">
                <a:solidFill>
                  <a:prstClr val="black"/>
                </a:solidFill>
                <a:hlinkClick r:id="rId4"/>
              </a:rPr>
              <a:t>@ppttemplatenet</a:t>
            </a:r>
            <a:r>
              <a:rPr lang="en-US" sz="1600" smtClean="0">
                <a:solidFill>
                  <a:prstClr val="black"/>
                </a:solidFill>
              </a:rPr>
              <a:t> </a:t>
            </a:r>
            <a:endParaRPr lang="en-US" sz="1600" dirty="0" smtClean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  <a:defRPr/>
            </a:pPr>
            <a:endParaRPr lang="en-US" sz="1600" dirty="0" smtClean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  <a:defRPr/>
            </a:pPr>
            <a:r>
              <a:rPr lang="en-US" sz="2400" smtClean="0">
                <a:solidFill>
                  <a:prstClr val="black"/>
                </a:solidFill>
                <a:hlinkClick r:id="rId5"/>
              </a:rPr>
              <a:t>PPTTemplate.net</a:t>
            </a:r>
            <a:endParaRPr lang="en-US" sz="2400" dirty="0" smtClean="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3175" y="1135063"/>
            <a:ext cx="9144000" cy="95567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125" name="Group 12"/>
          <p:cNvGrpSpPr>
            <a:grpSpLocks/>
          </p:cNvGrpSpPr>
          <p:nvPr/>
        </p:nvGrpSpPr>
        <p:grpSpPr bwMode="auto">
          <a:xfrm>
            <a:off x="457200" y="1092200"/>
            <a:ext cx="854075" cy="1041400"/>
            <a:chOff x="6522100" y="381000"/>
            <a:chExt cx="1250300" cy="1524000"/>
          </a:xfrm>
        </p:grpSpPr>
        <p:sp>
          <p:nvSpPr>
            <p:cNvPr id="14" name="Freeform 13"/>
            <p:cNvSpPr/>
            <p:nvPr/>
          </p:nvSpPr>
          <p:spPr>
            <a:xfrm>
              <a:off x="7695709" y="381000"/>
              <a:ext cx="76691" cy="62726"/>
            </a:xfrm>
            <a:custGeom>
              <a:avLst/>
              <a:gdLst/>
              <a:ahLst/>
              <a:cxnLst/>
              <a:rect l="l" t="t" r="r" b="b"/>
              <a:pathLst>
                <a:path w="242596" h="194310">
                  <a:moveTo>
                    <a:pt x="150495" y="0"/>
                  </a:moveTo>
                  <a:lnTo>
                    <a:pt x="152682" y="2754"/>
                  </a:lnTo>
                  <a:lnTo>
                    <a:pt x="242596" y="194310"/>
                  </a:lnTo>
                  <a:lnTo>
                    <a:pt x="0" y="19431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" name="Isosceles Triangle 14"/>
            <p:cNvSpPr/>
            <p:nvPr/>
          </p:nvSpPr>
          <p:spPr>
            <a:xfrm flipV="1">
              <a:off x="6549988" y="381000"/>
              <a:ext cx="1194525" cy="762000"/>
            </a:xfrm>
            <a:prstGeom prst="triangle">
              <a:avLst/>
            </a:prstGeom>
            <a:solidFill>
              <a:srgbClr val="00B0F0">
                <a:alpha val="86667"/>
              </a:srgbClr>
            </a:solidFill>
            <a:ln>
              <a:noFill/>
            </a:ln>
            <a:effectLst>
              <a:outerShdw blurRad="889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" name="Freeform 15"/>
            <p:cNvSpPr/>
            <p:nvPr/>
          </p:nvSpPr>
          <p:spPr>
            <a:xfrm flipH="1">
              <a:off x="6522100" y="381000"/>
              <a:ext cx="76692" cy="62726"/>
            </a:xfrm>
            <a:custGeom>
              <a:avLst/>
              <a:gdLst/>
              <a:ahLst/>
              <a:cxnLst/>
              <a:rect l="l" t="t" r="r" b="b"/>
              <a:pathLst>
                <a:path w="242596" h="194310">
                  <a:moveTo>
                    <a:pt x="150495" y="0"/>
                  </a:moveTo>
                  <a:lnTo>
                    <a:pt x="152682" y="2754"/>
                  </a:lnTo>
                  <a:lnTo>
                    <a:pt x="242596" y="194310"/>
                  </a:lnTo>
                  <a:lnTo>
                    <a:pt x="0" y="19431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Freeform 16"/>
            <p:cNvSpPr/>
            <p:nvPr/>
          </p:nvSpPr>
          <p:spPr>
            <a:xfrm flipV="1">
              <a:off x="7695709" y="1842275"/>
              <a:ext cx="76691" cy="62725"/>
            </a:xfrm>
            <a:custGeom>
              <a:avLst/>
              <a:gdLst/>
              <a:ahLst/>
              <a:cxnLst/>
              <a:rect l="l" t="t" r="r" b="b"/>
              <a:pathLst>
                <a:path w="242596" h="194310">
                  <a:moveTo>
                    <a:pt x="150495" y="0"/>
                  </a:moveTo>
                  <a:lnTo>
                    <a:pt x="152682" y="2754"/>
                  </a:lnTo>
                  <a:lnTo>
                    <a:pt x="242596" y="194310"/>
                  </a:lnTo>
                  <a:lnTo>
                    <a:pt x="0" y="19431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 flipH="1" flipV="1">
              <a:off x="6522100" y="1842275"/>
              <a:ext cx="76692" cy="62725"/>
            </a:xfrm>
            <a:custGeom>
              <a:avLst/>
              <a:gdLst/>
              <a:ahLst/>
              <a:cxnLst/>
              <a:rect l="l" t="t" r="r" b="b"/>
              <a:pathLst>
                <a:path w="242596" h="194310">
                  <a:moveTo>
                    <a:pt x="150495" y="0"/>
                  </a:moveTo>
                  <a:lnTo>
                    <a:pt x="152682" y="2754"/>
                  </a:lnTo>
                  <a:lnTo>
                    <a:pt x="242596" y="194310"/>
                  </a:lnTo>
                  <a:lnTo>
                    <a:pt x="0" y="19431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Isosceles Triangle 18"/>
            <p:cNvSpPr/>
            <p:nvPr/>
          </p:nvSpPr>
          <p:spPr>
            <a:xfrm>
              <a:off x="6549988" y="1143000"/>
              <a:ext cx="1194525" cy="762000"/>
            </a:xfrm>
            <a:prstGeom prst="triangle">
              <a:avLst/>
            </a:prstGeom>
            <a:solidFill>
              <a:srgbClr val="00B0F0">
                <a:alpha val="86667"/>
              </a:srgbClr>
            </a:solidFill>
            <a:ln>
              <a:noFill/>
            </a:ln>
            <a:effectLst>
              <a:outerShdw blurRad="889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20" name="Title 1"/>
          <p:cNvSpPr txBox="1">
            <a:spLocks/>
          </p:cNvSpPr>
          <p:nvPr/>
        </p:nvSpPr>
        <p:spPr>
          <a:xfrm>
            <a:off x="1905000" y="1287463"/>
            <a:ext cx="6858000" cy="620712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400" kern="120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r">
              <a:defRPr/>
            </a:pPr>
            <a:r>
              <a:rPr smtClean="0"/>
              <a:t>Download More Free PowerPoint Templates</a:t>
            </a:r>
            <a:endParaRPr/>
          </a:p>
        </p:txBody>
      </p:sp>
      <p:pic>
        <p:nvPicPr>
          <p:cNvPr id="5127" name="Picture 2" descr="E:\cloud\drive\websites\ppttemplate\ppt\logo-ppttemplate.pn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63" y="5719763"/>
            <a:ext cx="33147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8" name="Title 1"/>
          <p:cNvSpPr txBox="1">
            <a:spLocks/>
          </p:cNvSpPr>
          <p:nvPr/>
        </p:nvSpPr>
        <p:spPr bwMode="auto">
          <a:xfrm>
            <a:off x="457200" y="304800"/>
            <a:ext cx="777240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cs typeface="Arial" charset="0"/>
              </a:rPr>
              <a:t>And now what?</a:t>
            </a:r>
          </a:p>
        </p:txBody>
      </p:sp>
      <p:pic>
        <p:nvPicPr>
          <p:cNvPr id="5129" name="Picture 3" descr="E:\cloud\drive\websites\ppttemplate\ppt\logo-slideonline.pn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5791200"/>
            <a:ext cx="3475038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0" name="Title 1"/>
          <p:cNvSpPr txBox="1">
            <a:spLocks/>
          </p:cNvSpPr>
          <p:nvPr/>
        </p:nvSpPr>
        <p:spPr bwMode="auto">
          <a:xfrm>
            <a:off x="228600" y="2133600"/>
            <a:ext cx="868680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400">
                <a:cs typeface="Arial" charset="0"/>
              </a:rPr>
              <a:t>You can safely delete this slide, but please consider to read below:</a:t>
            </a:r>
          </a:p>
        </p:txBody>
      </p:sp>
    </p:spTree>
    <p:extLst>
      <p:ext uri="{BB962C8B-B14F-4D97-AF65-F5344CB8AC3E}">
        <p14:creationId xmlns:p14="http://schemas.microsoft.com/office/powerpoint/2010/main" val="3578310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94</Words>
  <Application>Microsoft Office PowerPoint</Application>
  <PresentationFormat>On-screen Show (4:3)</PresentationFormat>
  <Paragraphs>19</Paragraphs>
  <Slides>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Тема Office</vt:lpstr>
      <vt:lpstr>Presentation Title Here</vt:lpstr>
      <vt:lpstr>Second Page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2013-12-27T07:55:59Z</dcterms:created>
  <dcterms:modified xsi:type="dcterms:W3CDTF">2013-12-27T07:56:24Z</dcterms:modified>
</cp:coreProperties>
</file>