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399772-F4DC-46FF-B9BA-08973674C4F4}" type="datetimeFigureOut">
              <a:rPr lang="en-US" smtClean="0"/>
              <a:t>12/27/2013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3025C7-C605-4159-9C27-9CE0B9ABE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257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>
                <a:solidFill>
                  <a:srgbClr val="000000"/>
                </a:solidFill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lang="en-US" smtClean="0">
                <a:solidFill>
                  <a:srgbClr val="000000"/>
                </a:solidFill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lang="en-US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D51527E-E4C2-4F16-B7DB-CFC231BAA198}" type="slidenum">
              <a:rPr lang="en-US">
                <a:solidFill>
                  <a:srgbClr val="000000"/>
                </a:solidFill>
              </a:rPr>
              <a:pPr eaLnBrk="1" hangingPunct="1"/>
              <a:t>5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860370"/>
            <a:ext cx="7772400" cy="85920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719575"/>
            <a:ext cx="6400800" cy="83545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24567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5475"/>
            <a:ext cx="8229600" cy="3692948"/>
          </a:xfrm>
        </p:spPr>
        <p:txBody>
          <a:bodyPr/>
          <a:lstStyle>
            <a:lvl1pPr>
              <a:defRPr sz="28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2pPr>
            <a:lvl3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3pPr>
            <a:lvl4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4pPr>
            <a:lvl5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5" y="274638"/>
            <a:ext cx="6710784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5" y="1443836"/>
            <a:ext cx="6710784" cy="4275740"/>
          </a:xfrm>
        </p:spPr>
        <p:txBody>
          <a:bodyPr/>
          <a:lstStyle>
            <a:lvl1pPr>
              <a:defRPr sz="28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2pPr>
            <a:lvl3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3pPr>
            <a:lvl4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4pPr>
            <a:lvl5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2247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51277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142633"/>
            <a:ext cx="4040188" cy="272964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51277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142633"/>
            <a:ext cx="4041775" cy="272964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3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763" y="6530975"/>
            <a:ext cx="11604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3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763" y="6530975"/>
            <a:ext cx="11604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5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763" y="6530975"/>
            <a:ext cx="11604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8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0" y="6592939"/>
            <a:ext cx="11604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600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en-US" dirty="0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  <a:defRPr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  <a:defRPr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en-US" sz="2400" dirty="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1000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175" y="1135063"/>
            <a:ext cx="9144000" cy="95567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125" name="Group 12"/>
          <p:cNvGrpSpPr>
            <a:grpSpLocks/>
          </p:cNvGrpSpPr>
          <p:nvPr/>
        </p:nvGrpSpPr>
        <p:grpSpPr bwMode="auto">
          <a:xfrm>
            <a:off x="457200" y="1092200"/>
            <a:ext cx="854075" cy="1041400"/>
            <a:chOff x="6522100" y="381000"/>
            <a:chExt cx="1250300" cy="1524000"/>
          </a:xfrm>
        </p:grpSpPr>
        <p:sp>
          <p:nvSpPr>
            <p:cNvPr id="14" name="Freeform 13"/>
            <p:cNvSpPr/>
            <p:nvPr/>
          </p:nvSpPr>
          <p:spPr>
            <a:xfrm>
              <a:off x="7695709" y="381000"/>
              <a:ext cx="76691" cy="62726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Isosceles Triangle 14"/>
            <p:cNvSpPr/>
            <p:nvPr/>
          </p:nvSpPr>
          <p:spPr>
            <a:xfrm flipV="1">
              <a:off x="6549988" y="381000"/>
              <a:ext cx="1194525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Freeform 15"/>
            <p:cNvSpPr/>
            <p:nvPr/>
          </p:nvSpPr>
          <p:spPr>
            <a:xfrm flipH="1">
              <a:off x="6522100" y="381000"/>
              <a:ext cx="76692" cy="62726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 flipV="1">
              <a:off x="7695709" y="1842275"/>
              <a:ext cx="76691" cy="62725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 flipH="1" flipV="1">
              <a:off x="6522100" y="1842275"/>
              <a:ext cx="76692" cy="62725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Isosceles Triangle 18"/>
            <p:cNvSpPr/>
            <p:nvPr/>
          </p:nvSpPr>
          <p:spPr>
            <a:xfrm>
              <a:off x="6549988" y="1143000"/>
              <a:ext cx="1194525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7463"/>
            <a:ext cx="6858000" cy="62071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>
              <a:defRPr/>
            </a:pPr>
            <a:r>
              <a:rPr smtClean="0"/>
              <a:t>Download More Free PowerPoint Templates</a:t>
            </a:r>
            <a:endParaRPr/>
          </a:p>
        </p:txBody>
      </p:sp>
      <p:pic>
        <p:nvPicPr>
          <p:cNvPr id="5127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63" y="5719763"/>
            <a:ext cx="33147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Title 1"/>
          <p:cNvSpPr txBox="1">
            <a:spLocks/>
          </p:cNvSpPr>
          <p:nvPr/>
        </p:nvSpPr>
        <p:spPr bwMode="auto">
          <a:xfrm>
            <a:off x="457200" y="304800"/>
            <a:ext cx="77724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cs typeface="Arial" charset="0"/>
              </a:rPr>
              <a:t>And now what?</a:t>
            </a:r>
          </a:p>
        </p:txBody>
      </p:sp>
      <p:pic>
        <p:nvPicPr>
          <p:cNvPr id="5129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5038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Title 1"/>
          <p:cNvSpPr txBox="1">
            <a:spLocks/>
          </p:cNvSpPr>
          <p:nvPr/>
        </p:nvSpPr>
        <p:spPr bwMode="auto">
          <a:xfrm>
            <a:off x="228600" y="2133600"/>
            <a:ext cx="86868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400">
                <a:cs typeface="Arial" charset="0"/>
              </a:rPr>
              <a:t>You can safely delete this slide, but please consider to read below:</a:t>
            </a:r>
          </a:p>
        </p:txBody>
      </p:sp>
    </p:spTree>
    <p:extLst>
      <p:ext uri="{BB962C8B-B14F-4D97-AF65-F5344CB8AC3E}">
        <p14:creationId xmlns:p14="http://schemas.microsoft.com/office/powerpoint/2010/main" val="289597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2013-12-27T07:42:53Z</dcterms:created>
  <dcterms:modified xsi:type="dcterms:W3CDTF">2013-12-27T07:43:07Z</dcterms:modified>
</cp:coreProperties>
</file>