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BA4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08" y="-1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843D3E-87DA-468E-9286-E90E6348F3D0}" type="datetimeFigureOut">
              <a:rPr lang="en-US" smtClean="0"/>
              <a:t>12/25/2013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BDB87F-8560-4BAE-B7A8-A0362208CA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4340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lideonline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>
                <a:solidFill>
                  <a:srgbClr val="000000"/>
                </a:solidFill>
              </a:rPr>
              <a:t>Download free PowerPoint templates from </a:t>
            </a:r>
            <a:r>
              <a:rPr lang="en-US" smtClean="0">
                <a:hlinkClick r:id="rId3"/>
              </a:rPr>
              <a:t>http://ppttemplate.net/</a:t>
            </a:r>
            <a:r>
              <a:rPr lang="en-US" smtClean="0">
                <a:solidFill>
                  <a:srgbClr val="000000"/>
                </a:solidFill>
              </a:rPr>
              <a:t> - Later, you can also upload your finished presentations for free to </a:t>
            </a:r>
            <a:r>
              <a:rPr lang="en-US" smtClean="0">
                <a:hlinkClick r:id="rId4"/>
              </a:rPr>
              <a:t>http://slideonline.com/</a:t>
            </a:r>
            <a:endParaRPr lang="en-US" smtClean="0">
              <a:solidFill>
                <a:srgbClr val="000000"/>
              </a:solidFill>
            </a:endParaRPr>
          </a:p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D51527E-E4C2-4F16-B7DB-CFC231BAA198}" type="slidenum">
              <a:rPr lang="en-US">
                <a:solidFill>
                  <a:srgbClr val="000000"/>
                </a:solidFill>
              </a:rPr>
              <a:pPr eaLnBrk="1" hangingPunct="1"/>
              <a:t>5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4480" y="4120595"/>
            <a:ext cx="7772400" cy="859205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88825" y="5036825"/>
            <a:ext cx="6400800" cy="835455"/>
          </a:xfrm>
        </p:spPr>
        <p:txBody>
          <a:bodyPr>
            <a:normAutofit/>
          </a:bodyPr>
          <a:lstStyle>
            <a:lvl1pPr marL="0" indent="0" algn="r">
              <a:buNone/>
              <a:defRPr sz="2800">
                <a:solidFill>
                  <a:srgbClr val="6BA42C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600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>
                <a:solidFill>
                  <a:srgbClr val="6BA42C"/>
                </a:solidFill>
              </a:defRPr>
            </a:lvl1pPr>
            <a:lvl2pPr>
              <a:defRPr>
                <a:solidFill>
                  <a:srgbClr val="6BA42C"/>
                </a:solidFill>
              </a:defRPr>
            </a:lvl2pPr>
            <a:lvl3pPr>
              <a:defRPr>
                <a:solidFill>
                  <a:srgbClr val="6BA42C"/>
                </a:solidFill>
              </a:defRPr>
            </a:lvl3pPr>
            <a:lvl4pPr>
              <a:defRPr>
                <a:solidFill>
                  <a:srgbClr val="6BA42C"/>
                </a:solidFill>
              </a:defRPr>
            </a:lvl4pPr>
            <a:lvl5pPr>
              <a:defRPr>
                <a:solidFill>
                  <a:srgbClr val="6BA42C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1425" y="274638"/>
            <a:ext cx="6710784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1425" y="1443836"/>
            <a:ext cx="6710784" cy="4275740"/>
          </a:xfrm>
        </p:spPr>
        <p:txBody>
          <a:bodyPr/>
          <a:lstStyle>
            <a:lvl1pPr>
              <a:defRPr sz="2800">
                <a:solidFill>
                  <a:srgbClr val="6BA42C"/>
                </a:solidFill>
              </a:defRPr>
            </a:lvl1pPr>
            <a:lvl2pPr>
              <a:defRPr>
                <a:solidFill>
                  <a:srgbClr val="6BA42C"/>
                </a:solidFill>
              </a:defRPr>
            </a:lvl2pPr>
            <a:lvl3pPr>
              <a:defRPr>
                <a:solidFill>
                  <a:srgbClr val="6BA42C"/>
                </a:solidFill>
              </a:defRPr>
            </a:lvl3pPr>
            <a:lvl4pPr>
              <a:defRPr>
                <a:solidFill>
                  <a:srgbClr val="6BA42C"/>
                </a:solidFill>
              </a:defRPr>
            </a:lvl4pPr>
            <a:lvl5pPr>
              <a:defRPr>
                <a:solidFill>
                  <a:srgbClr val="6BA42C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600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43835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6BA42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073697"/>
            <a:ext cx="4040188" cy="3798583"/>
          </a:xfrm>
        </p:spPr>
        <p:txBody>
          <a:bodyPr/>
          <a:lstStyle>
            <a:lvl1pPr>
              <a:defRPr sz="2400">
                <a:solidFill>
                  <a:srgbClr val="6BA42C"/>
                </a:solidFill>
              </a:defRPr>
            </a:lvl1pPr>
            <a:lvl2pPr>
              <a:defRPr sz="2000">
                <a:solidFill>
                  <a:srgbClr val="6BA42C"/>
                </a:solidFill>
              </a:defRPr>
            </a:lvl2pPr>
            <a:lvl3pPr>
              <a:defRPr sz="1800">
                <a:solidFill>
                  <a:srgbClr val="6BA42C"/>
                </a:solidFill>
              </a:defRPr>
            </a:lvl3pPr>
            <a:lvl4pPr>
              <a:defRPr sz="1600">
                <a:solidFill>
                  <a:srgbClr val="6BA42C"/>
                </a:solidFill>
              </a:defRPr>
            </a:lvl4pPr>
            <a:lvl5pPr>
              <a:defRPr sz="1600">
                <a:solidFill>
                  <a:srgbClr val="6BA42C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443835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6BA42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073697"/>
            <a:ext cx="4041775" cy="3798583"/>
          </a:xfrm>
        </p:spPr>
        <p:txBody>
          <a:bodyPr/>
          <a:lstStyle>
            <a:lvl1pPr>
              <a:defRPr sz="2400">
                <a:solidFill>
                  <a:srgbClr val="6BA42C"/>
                </a:solidFill>
              </a:defRPr>
            </a:lvl1pPr>
            <a:lvl2pPr>
              <a:defRPr sz="2000">
                <a:solidFill>
                  <a:srgbClr val="6BA42C"/>
                </a:solidFill>
              </a:defRPr>
            </a:lvl2pPr>
            <a:lvl3pPr>
              <a:defRPr sz="1800">
                <a:solidFill>
                  <a:srgbClr val="6BA42C"/>
                </a:solidFill>
              </a:defRPr>
            </a:lvl3pPr>
            <a:lvl4pPr>
              <a:defRPr sz="1600">
                <a:solidFill>
                  <a:srgbClr val="6BA42C"/>
                </a:solidFill>
              </a:defRPr>
            </a:lvl4pPr>
            <a:lvl5pPr>
              <a:defRPr sz="1600">
                <a:solidFill>
                  <a:srgbClr val="6BA42C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12/25/2013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12/25/2013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12/25/2013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12/25/2013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4" name="Picture 3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763" y="6530975"/>
            <a:ext cx="1160462" cy="25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  <a:p>
            <a:endParaRPr lang="en-US" smtClean="0"/>
          </a:p>
          <a:p>
            <a:endParaRPr lang="en-US"/>
          </a:p>
        </p:txBody>
      </p:sp>
      <p:pic>
        <p:nvPicPr>
          <p:cNvPr id="4" name="Picture 3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763" y="6530975"/>
            <a:ext cx="1160462" cy="25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6" name="Picture 5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763" y="6530975"/>
            <a:ext cx="1160462" cy="25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8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260" y="6656387"/>
            <a:ext cx="1160462" cy="25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600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  <a:defRPr/>
            </a:pPr>
            <a:r>
              <a:rPr lang="en-US" dirty="0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  <a:defRPr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  <a:defRPr/>
            </a:pPr>
            <a:r>
              <a:rPr lang="en-US" sz="1600" dirty="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  <a:defRPr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  <a:defRPr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  <a:defRPr/>
            </a:pPr>
            <a:r>
              <a:rPr lang="en-US" sz="2400" dirty="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1000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  <a:defRPr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  <a:defRPr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  <a:defRPr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  <a:defRPr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  <a:defRPr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175" y="1135063"/>
            <a:ext cx="9144000" cy="955675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5125" name="Group 12"/>
          <p:cNvGrpSpPr>
            <a:grpSpLocks/>
          </p:cNvGrpSpPr>
          <p:nvPr/>
        </p:nvGrpSpPr>
        <p:grpSpPr bwMode="auto">
          <a:xfrm>
            <a:off x="457200" y="1092200"/>
            <a:ext cx="854075" cy="1041400"/>
            <a:chOff x="6522100" y="381000"/>
            <a:chExt cx="1250300" cy="1524000"/>
          </a:xfrm>
        </p:grpSpPr>
        <p:sp>
          <p:nvSpPr>
            <p:cNvPr id="14" name="Freeform 13"/>
            <p:cNvSpPr/>
            <p:nvPr/>
          </p:nvSpPr>
          <p:spPr>
            <a:xfrm>
              <a:off x="7695709" y="381000"/>
              <a:ext cx="76691" cy="62726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5" name="Isosceles Triangle 14"/>
            <p:cNvSpPr/>
            <p:nvPr/>
          </p:nvSpPr>
          <p:spPr>
            <a:xfrm flipV="1">
              <a:off x="6549988" y="381000"/>
              <a:ext cx="1194525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6" name="Freeform 15"/>
            <p:cNvSpPr/>
            <p:nvPr/>
          </p:nvSpPr>
          <p:spPr>
            <a:xfrm flipH="1">
              <a:off x="6522100" y="381000"/>
              <a:ext cx="76692" cy="62726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7" name="Freeform 16"/>
            <p:cNvSpPr/>
            <p:nvPr/>
          </p:nvSpPr>
          <p:spPr>
            <a:xfrm flipV="1">
              <a:off x="7695709" y="1842275"/>
              <a:ext cx="76691" cy="62725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8" name="Freeform 17"/>
            <p:cNvSpPr/>
            <p:nvPr/>
          </p:nvSpPr>
          <p:spPr>
            <a:xfrm flipH="1" flipV="1">
              <a:off x="6522100" y="1842275"/>
              <a:ext cx="76692" cy="62725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9" name="Isosceles Triangle 18"/>
            <p:cNvSpPr/>
            <p:nvPr/>
          </p:nvSpPr>
          <p:spPr>
            <a:xfrm>
              <a:off x="6549988" y="1143000"/>
              <a:ext cx="1194525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7463"/>
            <a:ext cx="6858000" cy="620712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>
              <a:defRPr/>
            </a:pPr>
            <a:r>
              <a:rPr smtClean="0"/>
              <a:t>Download More Free PowerPoint Templates</a:t>
            </a:r>
            <a:endParaRPr/>
          </a:p>
        </p:txBody>
      </p:sp>
      <p:pic>
        <p:nvPicPr>
          <p:cNvPr id="5127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063" y="5719763"/>
            <a:ext cx="331470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8" name="Title 1"/>
          <p:cNvSpPr txBox="1">
            <a:spLocks/>
          </p:cNvSpPr>
          <p:nvPr/>
        </p:nvSpPr>
        <p:spPr bwMode="auto">
          <a:xfrm>
            <a:off x="457200" y="304800"/>
            <a:ext cx="7772400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>
                <a:cs typeface="Arial" charset="0"/>
              </a:rPr>
              <a:t>And now what?</a:t>
            </a:r>
          </a:p>
        </p:txBody>
      </p:sp>
      <p:pic>
        <p:nvPicPr>
          <p:cNvPr id="5129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5038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0" name="Title 1"/>
          <p:cNvSpPr txBox="1">
            <a:spLocks/>
          </p:cNvSpPr>
          <p:nvPr/>
        </p:nvSpPr>
        <p:spPr bwMode="auto">
          <a:xfrm>
            <a:off x="228600" y="2133600"/>
            <a:ext cx="8686800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1400">
                <a:cs typeface="Arial" charset="0"/>
              </a:rPr>
              <a:t>You can safely delete this slide, but please consider to read below:</a:t>
            </a:r>
          </a:p>
        </p:txBody>
      </p:sp>
    </p:spTree>
    <p:extLst>
      <p:ext uri="{BB962C8B-B14F-4D97-AF65-F5344CB8AC3E}">
        <p14:creationId xmlns:p14="http://schemas.microsoft.com/office/powerpoint/2010/main" val="1396858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146</Words>
  <Application>Microsoft Office PowerPoint</Application>
  <PresentationFormat>On-screen Show (4:3)</PresentationFormat>
  <Paragraphs>37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Click to edit Master title style</vt:lpstr>
      <vt:lpstr>Slide Title</vt:lpstr>
      <vt:lpstr>Slide Title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2013-12-25T08:00:53Z</dcterms:created>
  <dcterms:modified xsi:type="dcterms:W3CDTF">2013-12-25T08:01:05Z</dcterms:modified>
</cp:coreProperties>
</file>