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A509B-585D-48AE-BEEB-B0D0C6555F6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304DE-576A-45EF-BD18-10547C48F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61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4650640"/>
            <a:ext cx="7772400" cy="14700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039820"/>
            <a:ext cx="6400800" cy="610820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2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3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3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8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4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8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9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2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6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3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9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0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6E41E-DBF7-4B97-87FE-B8644DFA5591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DC6AB-18A1-47C6-9F54-B25CBD47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9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inance&amp;utm_content=0010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inance&amp;utm_content=0010&amp;utm_campaign=ppt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inance&amp;utm_content=0010&amp;utm_campaign=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finance&amp;utm_content=001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100" y="6538815"/>
            <a:ext cx="1481021" cy="31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231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amet, consectetuer </a:t>
            </a:r>
            <a:r>
              <a:rPr lang="en-US" smtClean="0"/>
              <a:t>adipiscing </a:t>
            </a:r>
            <a:r>
              <a:rPr lang="en-US" smtClean="0"/>
              <a:t>elit.</a:t>
            </a:r>
          </a:p>
          <a:p>
            <a:r>
              <a:rPr lang="en-US" smtClean="0"/>
              <a:t>Maecenas </a:t>
            </a:r>
            <a:r>
              <a:rPr lang="en-US" dirty="0" smtClean="0"/>
              <a:t>porttitor congue massa</a:t>
            </a:r>
            <a:r>
              <a:rPr lang="en-US" smtClean="0"/>
              <a:t>. </a:t>
            </a:r>
            <a:endParaRPr lang="en-US" smtClean="0"/>
          </a:p>
          <a:p>
            <a:r>
              <a:rPr lang="en-US" smtClean="0"/>
              <a:t>Nunc </a:t>
            </a:r>
            <a:r>
              <a:rPr lang="en-US" dirty="0" smtClean="0"/>
              <a:t>viverra imperdiet enim. Fusce est. Vivamus a </a:t>
            </a:r>
            <a:r>
              <a:rPr lang="en-US" smtClean="0"/>
              <a:t>tellus</a:t>
            </a:r>
            <a:r>
              <a:rPr lang="en-US" smtClean="0"/>
              <a:t>.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100" y="6538815"/>
            <a:ext cx="1481021" cy="31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85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amet, consectetuer adipiscing elit</a:t>
            </a:r>
            <a:r>
              <a:rPr lang="en-US" smtClean="0"/>
              <a:t>. </a:t>
            </a:r>
            <a:endParaRPr lang="en-US" smtClean="0"/>
          </a:p>
          <a:p>
            <a:pPr lvl="2"/>
            <a:r>
              <a:rPr lang="en-US" smtClean="0"/>
              <a:t>Maecenas </a:t>
            </a:r>
            <a:r>
              <a:rPr lang="en-US" dirty="0" smtClean="0"/>
              <a:t>porttitor congue massa. Fusce posuere, magna sed pulvinar ultricies, purus lectus malesuada libero, sit amet commodo magna eros quis urna.</a:t>
            </a:r>
          </a:p>
          <a:p>
            <a:pPr lvl="3"/>
            <a:r>
              <a:rPr lang="en-US" smtClean="0"/>
              <a:t>Nunc </a:t>
            </a:r>
            <a:r>
              <a:rPr lang="en-US" dirty="0" smtClean="0"/>
              <a:t>viverra imperdiet enim. Fusce est. Vivamus a </a:t>
            </a:r>
            <a:r>
              <a:rPr lang="en-US" smtClean="0"/>
              <a:t>tellus</a:t>
            </a:r>
            <a:r>
              <a:rPr lang="en-US" smtClean="0"/>
              <a:t>.</a:t>
            </a:r>
            <a:endParaRPr lang="en-US" dirty="0" smtClean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100" y="6538815"/>
            <a:ext cx="1481021" cy="31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21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46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170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Presentation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</cp:revision>
  <dcterms:created xsi:type="dcterms:W3CDTF">2013-08-18T15:10:19Z</dcterms:created>
  <dcterms:modified xsi:type="dcterms:W3CDTF">2013-08-18T15:15:42Z</dcterms:modified>
</cp:coreProperties>
</file>