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F5A78-0E8A-46DB-9D0D-E2D6C8129174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8EE76-A5CE-4343-8039-D2ED012C8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26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803345"/>
            <a:ext cx="7772400" cy="1470025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555" y="222195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1BE8D-2160-41A6-9F4A-6247AA1B580E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FADD2-68AB-48F7-B9F6-7E17FFA38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905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1BE8D-2160-41A6-9F4A-6247AA1B580E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FADD2-68AB-48F7-B9F6-7E17FFA38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33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1BE8D-2160-41A6-9F4A-6247AA1B580E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FADD2-68AB-48F7-B9F6-7E17FFA38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142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1BE8D-2160-41A6-9F4A-6247AA1B580E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FADD2-68AB-48F7-B9F6-7E17FFA38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06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4583"/>
            <a:ext cx="8006546" cy="1127243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3836"/>
            <a:ext cx="8229600" cy="46823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1BE8D-2160-41A6-9F4A-6247AA1B580E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FADD2-68AB-48F7-B9F6-7E17FFA38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753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20" y="274638"/>
            <a:ext cx="6558080" cy="114300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1BE8D-2160-41A6-9F4A-6247AA1B580E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FADD2-68AB-48F7-B9F6-7E17FFA3874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128720" y="1600200"/>
            <a:ext cx="655808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659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1BE8D-2160-41A6-9F4A-6247AA1B580E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FADD2-68AB-48F7-B9F6-7E17FFA38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10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1BE8D-2160-41A6-9F4A-6247AA1B580E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FADD2-68AB-48F7-B9F6-7E17FFA38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712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1BE8D-2160-41A6-9F4A-6247AA1B580E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FADD2-68AB-48F7-B9F6-7E17FFA38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15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1BE8D-2160-41A6-9F4A-6247AA1B580E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FADD2-68AB-48F7-B9F6-7E17FFA38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824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1BE8D-2160-41A6-9F4A-6247AA1B580E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FADD2-68AB-48F7-B9F6-7E17FFA38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764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1BE8D-2160-41A6-9F4A-6247AA1B580E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FADD2-68AB-48F7-B9F6-7E17FFA38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275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1BE8D-2160-41A6-9F4A-6247AA1B580E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FADD2-68AB-48F7-B9F6-7E17FFA38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14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money&amp;utm_content=0009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money&amp;utm_content=0009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money&amp;utm_content=0009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money&amp;utm_content=0009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PPTTemplate.net</a:t>
            </a:r>
            <a:endParaRPr lang="en-US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804" y="6580692"/>
            <a:ext cx="1418255" cy="305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5482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endParaRPr lang="en-US" dirty="0" smtClean="0"/>
          </a:p>
          <a:p>
            <a:r>
              <a:rPr lang="en-US" dirty="0" smtClean="0"/>
              <a:t>Nunc viverra imperdiet enim. Fusce est. Vivamus a tellus.</a:t>
            </a:r>
          </a:p>
          <a:p>
            <a:endParaRPr lang="en-US" dirty="0" smtClean="0"/>
          </a:p>
          <a:p>
            <a:r>
              <a:rPr lang="en-US" dirty="0" smtClean="0"/>
              <a:t>Pellentesque habitant morbi tristique senectus et netus et malesuada fames ac turpis egestas. Proin pharetra nonummy pede. Mauris et orci.</a:t>
            </a:r>
            <a:endParaRPr lang="en-US" smtClean="0"/>
          </a:p>
          <a:p>
            <a:endParaRPr lang="en-US"/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804" y="6580692"/>
            <a:ext cx="1418255" cy="305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1188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endParaRPr lang="en-US" dirty="0" smtClean="0"/>
          </a:p>
          <a:p>
            <a:r>
              <a:rPr lang="en-US" dirty="0" smtClean="0"/>
              <a:t>Nunc viverra imperdiet enim. Fusce est. Vivamus a tellus.</a:t>
            </a:r>
          </a:p>
          <a:p>
            <a:endParaRPr lang="en-US" dirty="0" smtClean="0"/>
          </a:p>
          <a:p>
            <a:r>
              <a:rPr lang="en-US" dirty="0" smtClean="0"/>
              <a:t>Pellentesque habitant morbi tristique senectus et netus et malesuada fames ac turpis egestas. Proin pharetra nonummy pede. Mauris et orci.</a:t>
            </a:r>
            <a:endParaRPr lang="en-US" smtClean="0"/>
          </a:p>
          <a:p>
            <a:endParaRPr lang="en-US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804" y="6580692"/>
            <a:ext cx="1418255" cy="305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1670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99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82730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233</Words>
  <Application>Microsoft Office PowerPoint</Application>
  <PresentationFormat>On-screen Show (4:3)</PresentationFormat>
  <Paragraphs>29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Presentation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3</cp:revision>
  <dcterms:created xsi:type="dcterms:W3CDTF">2013-08-18T14:42:59Z</dcterms:created>
  <dcterms:modified xsi:type="dcterms:W3CDTF">2013-08-18T14:48:25Z</dcterms:modified>
</cp:coreProperties>
</file>