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F5A78-0E8A-46DB-9D0D-E2D6C8129174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08EE76-A5CE-4343-8039-D2ED012C8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6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75" y="4803345"/>
            <a:ext cx="7772400" cy="1470025"/>
          </a:xfrm>
        </p:spPr>
        <p:txBody>
          <a:bodyPr>
            <a:normAutofit/>
          </a:bodyPr>
          <a:lstStyle>
            <a:lvl1pPr>
              <a:defRPr sz="48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555" y="222195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BE8D-2160-41A6-9F4A-6247AA1B580E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ADD2-68AB-48F7-B9F6-7E17FFA38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90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BE8D-2160-41A6-9F4A-6247AA1B580E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ADD2-68AB-48F7-B9F6-7E17FFA38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33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BE8D-2160-41A6-9F4A-6247AA1B580E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ADD2-68AB-48F7-B9F6-7E17FFA38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424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BE8D-2160-41A6-9F4A-6247AA1B580E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ADD2-68AB-48F7-B9F6-7E17FFA38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06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34583"/>
            <a:ext cx="8006546" cy="1127243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3836"/>
            <a:ext cx="8229600" cy="468232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BE8D-2160-41A6-9F4A-6247AA1B580E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ADD2-68AB-48F7-B9F6-7E17FFA38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753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8720" y="274638"/>
            <a:ext cx="6558080" cy="1143000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BE8D-2160-41A6-9F4A-6247AA1B580E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ADD2-68AB-48F7-B9F6-7E17FFA3874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128720" y="1600200"/>
            <a:ext cx="655808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659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BE8D-2160-41A6-9F4A-6247AA1B580E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ADD2-68AB-48F7-B9F6-7E17FFA38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10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BE8D-2160-41A6-9F4A-6247AA1B580E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ADD2-68AB-48F7-B9F6-7E17FFA38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712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BE8D-2160-41A6-9F4A-6247AA1B580E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ADD2-68AB-48F7-B9F6-7E17FFA38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1521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BE8D-2160-41A6-9F4A-6247AA1B580E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ADD2-68AB-48F7-B9F6-7E17FFA38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824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BE8D-2160-41A6-9F4A-6247AA1B580E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ADD2-68AB-48F7-B9F6-7E17FFA38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764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C1BE8D-2160-41A6-9F4A-6247AA1B580E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FADD2-68AB-48F7-B9F6-7E17FFA38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75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C1BE8D-2160-41A6-9F4A-6247AA1B580E}" type="datetimeFigureOut">
              <a:rPr lang="en-US" smtClean="0"/>
              <a:t>8/18/2013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FADD2-68AB-48F7-B9F6-7E17FFA38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614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money&amp;utm_content=0009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money&amp;utm_content=0009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money&amp;utm_content=0009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money&amp;utm_content=0009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mtClean="0"/>
              <a:t>PPTTemplate.net</a:t>
            </a:r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04" y="6580692"/>
            <a:ext cx="1418255" cy="30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5482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n-US" dirty="0" smtClean="0"/>
          </a:p>
          <a:p>
            <a:r>
              <a:rPr lang="en-US" dirty="0" smtClean="0"/>
              <a:t>Nunc viverra imperdiet enim. Fusce est. Vivamus a tellus.</a:t>
            </a:r>
          </a:p>
          <a:p>
            <a:endParaRPr lang="en-US" dirty="0" smtClean="0"/>
          </a:p>
          <a:p>
            <a:r>
              <a:rPr lang="en-US" dirty="0" smtClean="0"/>
              <a:t>Pellentesque habitant morbi tristique senectus et netus et malesuada fames ac turpis egestas. Proin pharetra nonummy pede. Mauris et orci.</a:t>
            </a:r>
            <a:endParaRPr lang="en-US" smtClean="0"/>
          </a:p>
          <a:p>
            <a:endParaRPr lang="en-US"/>
          </a:p>
        </p:txBody>
      </p:sp>
      <p:pic>
        <p:nvPicPr>
          <p:cNvPr id="7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04" y="6580692"/>
            <a:ext cx="1418255" cy="30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1188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Slide Title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Lorem ipsum dolor sit amet, consectetuer adipiscing elit. Maecenas porttitor congue massa. Fusce posuere, magna sed pulvinar ultricies, purus lectus malesuada libero, sit amet commodo magna eros quis urna.</a:t>
            </a:r>
          </a:p>
          <a:p>
            <a:endParaRPr lang="en-US" dirty="0" smtClean="0"/>
          </a:p>
          <a:p>
            <a:r>
              <a:rPr lang="en-US" dirty="0" smtClean="0"/>
              <a:t>Nunc viverra imperdiet enim. Fusce est. Vivamus a tellus.</a:t>
            </a:r>
          </a:p>
          <a:p>
            <a:endParaRPr lang="en-US" dirty="0" smtClean="0"/>
          </a:p>
          <a:p>
            <a:r>
              <a:rPr lang="en-US" dirty="0" smtClean="0"/>
              <a:t>Pellentesque habitant morbi tristique senectus et netus et malesuada fames ac turpis egestas. Proin pharetra nonummy pede. Mauris et orci.</a:t>
            </a:r>
            <a:endParaRPr lang="en-US" smtClean="0"/>
          </a:p>
          <a:p>
            <a:endParaRPr lang="en-US"/>
          </a:p>
        </p:txBody>
      </p:sp>
      <p:pic>
        <p:nvPicPr>
          <p:cNvPr id="5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04" y="6580692"/>
            <a:ext cx="1418255" cy="305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1670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" y="5715000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82730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233</Words>
  <Application>Microsoft Office PowerPoint</Application>
  <PresentationFormat>On-screen Show (4:3)</PresentationFormat>
  <Paragraphs>29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Presentation Title</vt:lpstr>
      <vt:lpstr>Slide Title</vt:lpstr>
      <vt:lpstr>Slide Title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Julian</cp:lastModifiedBy>
  <cp:revision>3</cp:revision>
  <dcterms:created xsi:type="dcterms:W3CDTF">2013-08-18T14:42:59Z</dcterms:created>
  <dcterms:modified xsi:type="dcterms:W3CDTF">2013-08-18T14:48:25Z</dcterms:modified>
</cp:coreProperties>
</file>