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61" r:id="rId2"/>
    <p:sldId id="259" r:id="rId3"/>
    <p:sldId id="262" r:id="rId4"/>
    <p:sldId id="263" r:id="rId5"/>
    <p:sldId id="260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B826F-9F08-4D83-B798-194D98CDD010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5794-0562-409D-BCAD-100E2790D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5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99695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43711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2A63A-85E9-4C09-84B1-6F11B8A2D08B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45ADE-BA57-485C-82B3-8E84A2CFF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83768" y="2996952"/>
            <a:ext cx="6228184" cy="1470025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Futura Md BT" pitchFamily="34" charset="0"/>
              </a:rPr>
              <a:t>Presentation Title Here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Futura Md BT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39544" y="4221088"/>
            <a:ext cx="2872408" cy="792088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Futura Md BT" pitchFamily="34" charset="0"/>
              </a:rPr>
              <a:t>Subtitle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Futura Md BT" pitchFamily="34" charset="0"/>
              </a:rPr>
              <a:t>Slide Title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Futura Md B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Futura Md BT" pitchFamily="34" charset="0"/>
              </a:rPr>
              <a:t>Text</a:t>
            </a:r>
            <a:endParaRPr lang="en-US" sz="2400" dirty="0">
              <a:latin typeface="Futura Md BT" pitchFamily="34" charset="0"/>
            </a:endParaRPr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Futura Md BT" pitchFamily="34" charset="0"/>
              </a:rPr>
              <a:t>Slide Title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Futura Md B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Futura Md BT" pitchFamily="34" charset="0"/>
              </a:rPr>
              <a:t>Text</a:t>
            </a:r>
            <a:endParaRPr lang="en-US" sz="2400" dirty="0">
              <a:latin typeface="Futura Md BT" pitchFamily="34" charset="0"/>
            </a:endParaRPr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Futura Md BT" pitchFamily="34" charset="0"/>
              </a:rPr>
              <a:t>Slide Title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Futura Md B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Futura Md BT" pitchFamily="34" charset="0"/>
              </a:rPr>
              <a:t>Text</a:t>
            </a:r>
            <a:endParaRPr lang="en-US" sz="2400" dirty="0">
              <a:latin typeface="Futura Md BT" pitchFamily="34" charset="0"/>
            </a:endParaRPr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Futura Md BT" pitchFamily="34" charset="0"/>
              </a:rPr>
              <a:t>Slide Title</a:t>
            </a:r>
            <a:endParaRPr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619672" y="1628800"/>
            <a:ext cx="699512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Futura Md BT" pitchFamily="34" charset="0"/>
              </a:rPr>
              <a:t>Text</a:t>
            </a:r>
            <a:endParaRPr lang="en-US" sz="2400" dirty="0">
              <a:latin typeface="Futura Md BT" pitchFamily="34" charset="0"/>
            </a:endParaRPr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28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On-screen Show (4:3)</PresentationFormat>
  <Paragraphs>26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Тема Office</vt:lpstr>
      <vt:lpstr>Presentation Title Here</vt:lpstr>
      <vt:lpstr>Slide Title</vt:lpstr>
      <vt:lpstr>Slide Title</vt:lpstr>
      <vt:lpstr>Slide Title</vt:lpstr>
      <vt:lpstr>Slide Title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2013-12-22T19:54:57Z</dcterms:created>
  <dcterms:modified xsi:type="dcterms:W3CDTF">2013-12-22T19:55:12Z</dcterms:modified>
</cp:coreProperties>
</file>