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8282-C972-4469-B0EE-4B2052E7C6E4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AEE2-B38C-4CAF-BFCD-18357D36D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4A5C-004B-41C3-B4C3-76A666E6F8C6}" type="datetimeFigureOut">
              <a:rPr lang="en-US" smtClean="0"/>
              <a:t>12/23/2013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20A4-4843-4437-8949-B93D09DEB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916832"/>
            <a:ext cx="5182344" cy="86652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Futura Md BT" pitchFamily="34" charset="0"/>
              </a:rPr>
              <a:t>Presentation Title Here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0048" y="3284984"/>
            <a:ext cx="1112168" cy="55091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Logo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77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2013-12-22T19:51:23Z</dcterms:created>
  <dcterms:modified xsi:type="dcterms:W3CDTF">2013-12-22T19:51:37Z</dcterms:modified>
</cp:coreProperties>
</file>