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9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5F713-AA8B-4AE3-B3FF-0316F5D9D857}" type="datetimeFigureOut">
              <a:rPr lang="en-US" smtClean="0"/>
              <a:t>12/23/2013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B5C03-033F-4CB1-BE39-E6E658237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05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lideonline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free PowerPoint templates from </a:t>
            </a:r>
            <a:r>
              <a:rPr lang="en-US" smtClean="0">
                <a:hlinkClick r:id="rId3"/>
              </a:rPr>
              <a:t>http://ppttemplate.net/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Later, you can also upload your finished presentations for free to </a:t>
            </a:r>
            <a:r>
              <a:rPr lang="en-US" smtClean="0">
                <a:hlinkClick r:id="rId4"/>
              </a:rPr>
              <a:t>http://slideonline.com/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CFED-85F2-4089-83F2-61F06326F48F}" type="datetimeFigureOut">
              <a:rPr lang="en-US" smtClean="0"/>
              <a:t>12/23/2013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7149-1B4F-4868-9509-408619758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CFED-85F2-4089-83F2-61F06326F48F}" type="datetimeFigureOut">
              <a:rPr lang="en-US" smtClean="0"/>
              <a:t>12/23/2013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7149-1B4F-4868-9509-408619758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CFED-85F2-4089-83F2-61F06326F48F}" type="datetimeFigureOut">
              <a:rPr lang="en-US" smtClean="0"/>
              <a:t>12/23/2013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7149-1B4F-4868-9509-408619758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CFED-85F2-4089-83F2-61F06326F48F}" type="datetimeFigureOut">
              <a:rPr lang="en-US" smtClean="0"/>
              <a:t>12/23/2013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7149-1B4F-4868-9509-408619758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CFED-85F2-4089-83F2-61F06326F48F}" type="datetimeFigureOut">
              <a:rPr lang="en-US" smtClean="0"/>
              <a:t>12/23/2013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7149-1B4F-4868-9509-408619758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CFED-85F2-4089-83F2-61F06326F48F}" type="datetimeFigureOut">
              <a:rPr lang="en-US" smtClean="0"/>
              <a:t>12/23/2013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7149-1B4F-4868-9509-408619758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CFED-85F2-4089-83F2-61F06326F48F}" type="datetimeFigureOut">
              <a:rPr lang="en-US" smtClean="0"/>
              <a:t>12/23/2013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7149-1B4F-4868-9509-408619758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CFED-85F2-4089-83F2-61F06326F48F}" type="datetimeFigureOut">
              <a:rPr lang="en-US" smtClean="0"/>
              <a:t>12/23/2013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7149-1B4F-4868-9509-408619758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CFED-85F2-4089-83F2-61F06326F48F}" type="datetimeFigureOut">
              <a:rPr lang="en-US" smtClean="0"/>
              <a:t>12/23/2013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7149-1B4F-4868-9509-408619758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CFED-85F2-4089-83F2-61F06326F48F}" type="datetimeFigureOut">
              <a:rPr lang="en-US" smtClean="0"/>
              <a:t>12/23/2013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7149-1B4F-4868-9509-408619758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CFED-85F2-4089-83F2-61F06326F48F}" type="datetimeFigureOut">
              <a:rPr lang="en-US" smtClean="0"/>
              <a:t>12/23/2013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7149-1B4F-4868-9509-408619758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CCFED-85F2-4089-83F2-61F06326F48F}" type="datetimeFigureOut">
              <a:rPr lang="en-US" smtClean="0"/>
              <a:t>12/23/2013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17149-1B4F-4868-9509-4086197581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?utm_source=ppt&amp;utm_medium=logo&amp;utm_term=thanksgiving&amp;utm_content=0056&amp;utm_campaign=pp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?utm_source=ppt&amp;utm_medium=logo&amp;utm_term=thanksgiving&amp;utm_content=0056&amp;utm_campaign=pp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?utm_source=ppt&amp;utm_medium=logo&amp;utm_term=thanksgiving&amp;utm_content=0056&amp;utm_campaign=ppt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pttemplate.net/?utm_source=ppt&amp;utm_medium=logo&amp;utm_term=thanksgiving&amp;utm_content=0056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5976" y="1988840"/>
            <a:ext cx="4390256" cy="1470025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Futura Md BT" pitchFamily="34" charset="0"/>
              </a:rPr>
              <a:t>Presentation Title Here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  <a:latin typeface="Futura Md B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74024" y="5229200"/>
            <a:ext cx="1472208" cy="694928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utura Md BT" pitchFamily="34" charset="0"/>
              </a:rPr>
              <a:t>Logo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Futura Md BT" pitchFamily="34" charset="0"/>
            </a:endParaRPr>
          </a:p>
        </p:txBody>
      </p:sp>
      <p:pic>
        <p:nvPicPr>
          <p:cNvPr id="4" name="Picture 2" descr="E:\cloud\drive\websites\ppttemplate\ppt\logo-ppttemplat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utura Md BT" pitchFamily="34" charset="0"/>
              </a:rPr>
              <a:t>Second Page</a:t>
            </a:r>
            <a:endParaRPr lang="en-US" sz="3200" dirty="0">
              <a:solidFill>
                <a:schemeClr val="accent1">
                  <a:lumMod val="20000"/>
                  <a:lumOff val="80000"/>
                </a:schemeClr>
              </a:solidFill>
              <a:latin typeface="Futura Md BT" pitchFamily="34" charset="0"/>
            </a:endParaRPr>
          </a:p>
        </p:txBody>
      </p:sp>
      <p:pic>
        <p:nvPicPr>
          <p:cNvPr id="3" name="Picture 2" descr="E:\cloud\drive\websites\ppttemplate\ppt\logo-ppttemplat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cloud\drive\websites\ppttemplate\ppt\logo-ppttemplat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5719575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5545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On-screen Show (4:3)</PresentationFormat>
  <Paragraphs>19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Тема Office</vt:lpstr>
      <vt:lpstr>Presentation Title Here</vt:lpstr>
      <vt:lpstr>Second Page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2013-12-22T19:37:55Z</dcterms:created>
  <dcterms:modified xsi:type="dcterms:W3CDTF">2013-12-22T19:38:14Z</dcterms:modified>
</cp:coreProperties>
</file>