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3FFC5-190F-4169-88D4-184B7214B0D8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F238-6CF3-4DDB-9B43-0E37CCF4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0115" y="4497935"/>
            <a:ext cx="3802070" cy="14700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30" y="374900"/>
            <a:ext cx="3499405" cy="76352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7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4" y="274638"/>
            <a:ext cx="6405375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600200"/>
            <a:ext cx="64053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48C3-461B-4972-A402-51F8AD09D0F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2D6B-E7CE-41A8-9AF4-F87593B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yatch&amp;utm_content=0008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yatch&amp;utm_content=0008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yatch&amp;utm_content=0008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yatch&amp;utm_content=0008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75" y="6543970"/>
            <a:ext cx="1221640" cy="2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template is available for free download from </a:t>
            </a:r>
            <a:r>
              <a:rPr lang="en-US" smtClean="0">
                <a:hlinkClick r:id="rId2"/>
              </a:rPr>
              <a:t>PPTTemplate.net</a:t>
            </a:r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6594714"/>
            <a:ext cx="1221640" cy="2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9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 smtClean="0"/>
          </a:p>
          <a:p>
            <a:r>
              <a:rPr lang="en-US" dirty="0" smtClean="0"/>
              <a:t>Nunc viverra imperdiet enim. Fusce est. Vivamus a tellus.</a:t>
            </a:r>
          </a:p>
          <a:p>
            <a:endParaRPr lang="en-US" dirty="0" smtClean="0"/>
          </a:p>
          <a:p>
            <a:r>
              <a:rPr lang="en-US" dirty="0" smtClean="0"/>
              <a:t>Pellentesque habitant morbi tristique senectus et netus et malesuada fames ac turpis egestas. Proin pharetra nonummy pede. Mauris et orci.</a:t>
            </a:r>
            <a:endParaRPr lang="en-US" smtClean="0"/>
          </a:p>
          <a:p>
            <a:endParaRPr lang="en-US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6594714"/>
            <a:ext cx="1221640" cy="2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1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1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172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Slide Title</vt:lpstr>
      <vt:lpstr>Slide Title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Julian</cp:lastModifiedBy>
  <cp:revision>2</cp:revision>
  <dcterms:created xsi:type="dcterms:W3CDTF">2013-08-16T17:33:32Z</dcterms:created>
  <dcterms:modified xsi:type="dcterms:W3CDTF">2013-08-16T17:39:03Z</dcterms:modified>
</cp:coreProperties>
</file>