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3C8"/>
    <a:srgbClr val="3377FF"/>
    <a:srgbClr val="CC9900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B58BD-0924-4F04-BCCE-DB545D9067E5}" type="datetimeFigureOut">
              <a:rPr lang="en-US" smtClean="0"/>
              <a:t>12/21/2013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3518F-6B06-4E3C-A0DC-7ED963D8D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815" y="455675"/>
            <a:ext cx="7772400" cy="859205"/>
          </a:xfrm>
          <a:effectLst/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600" kern="1200" dirty="0">
                <a:solidFill>
                  <a:srgbClr val="0043C8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815" y="121920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3377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354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43C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6540"/>
            <a:ext cx="8229600" cy="3918803"/>
          </a:xfrm>
        </p:spPr>
        <p:txBody>
          <a:bodyPr/>
          <a:lstStyle>
            <a:lvl1pPr>
              <a:defRPr sz="2800">
                <a:solidFill>
                  <a:srgbClr val="3377FF"/>
                </a:solidFill>
              </a:defRPr>
            </a:lvl1pPr>
            <a:lvl2pPr>
              <a:defRPr>
                <a:solidFill>
                  <a:srgbClr val="3377FF"/>
                </a:solidFill>
              </a:defRPr>
            </a:lvl2pPr>
            <a:lvl3pPr>
              <a:defRPr>
                <a:solidFill>
                  <a:srgbClr val="3377FF"/>
                </a:solidFill>
              </a:defRPr>
            </a:lvl3pPr>
            <a:lvl4pPr>
              <a:defRPr>
                <a:solidFill>
                  <a:srgbClr val="3377FF"/>
                </a:solidFill>
              </a:defRPr>
            </a:lvl4pPr>
            <a:lvl5pPr>
              <a:defRPr>
                <a:solidFill>
                  <a:srgbClr val="3377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43C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>
                <a:solidFill>
                  <a:srgbClr val="3377FF"/>
                </a:solidFill>
              </a:defRPr>
            </a:lvl1pPr>
            <a:lvl2pPr>
              <a:defRPr>
                <a:solidFill>
                  <a:srgbClr val="3377FF"/>
                </a:solidFill>
              </a:defRPr>
            </a:lvl2pPr>
            <a:lvl3pPr>
              <a:defRPr>
                <a:solidFill>
                  <a:srgbClr val="3377FF"/>
                </a:solidFill>
              </a:defRPr>
            </a:lvl3pPr>
            <a:lvl4pPr>
              <a:defRPr>
                <a:solidFill>
                  <a:srgbClr val="3377FF"/>
                </a:solidFill>
              </a:defRPr>
            </a:lvl4pPr>
            <a:lvl5pPr>
              <a:defRPr>
                <a:solidFill>
                  <a:srgbClr val="3377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5354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43C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4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37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26403"/>
            <a:ext cx="4040188" cy="3798582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9654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37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26403"/>
            <a:ext cx="4041775" cy="3798582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59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2013-12-21T13:00:09Z</dcterms:created>
  <dcterms:modified xsi:type="dcterms:W3CDTF">2013-12-21T13:00:29Z</dcterms:modified>
</cp:coreProperties>
</file>