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3C8"/>
    <a:srgbClr val="3377FF"/>
    <a:srgbClr val="CC9900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B58BD-0924-4F04-BCCE-DB545D9067E5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3518F-6B06-4E3C-A0DC-7ED963D8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455675"/>
            <a:ext cx="7772400" cy="859205"/>
          </a:xfrm>
          <a:effectLst/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600" kern="1200" dirty="0">
                <a:solidFill>
                  <a:srgbClr val="0043C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15" y="121920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337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26403"/>
            <a:ext cx="4040188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3"/>
            <a:ext cx="4041775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5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2013-12-21T13:00:09Z</dcterms:created>
  <dcterms:modified xsi:type="dcterms:W3CDTF">2013-12-21T13:00:29Z</dcterms:modified>
</cp:coreProperties>
</file>