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58ACC-49E6-4F9F-AC94-343D292D8CA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83DBA-67FC-4B6A-AA60-0621B48AB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2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green&amp;utm_content=0007&amp;utm_campaign=ppt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345230"/>
            <a:ext cx="77724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039819"/>
            <a:ext cx="6400800" cy="1294485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B159-E305-404B-9B09-BFB3A965F12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01E5-154A-4888-84DD-896125BB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B159-E305-404B-9B09-BFB3A965F12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01E5-154A-4888-84DD-896125BB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7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B159-E305-404B-9B09-BFB3A965F12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01E5-154A-4888-84DD-896125BB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8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B159-E305-404B-9B09-BFB3A965F12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01E5-154A-4888-84DD-896125BB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0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B159-E305-404B-9B09-BFB3A965F12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01E5-154A-4888-84DD-896125BB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3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6" y="274638"/>
            <a:ext cx="701619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6" y="1600200"/>
            <a:ext cx="701619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B159-E305-404B-9B09-BFB3A965F12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01E5-154A-4888-84DD-896125BB49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630" y="6453610"/>
            <a:ext cx="1876370" cy="4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B159-E305-404B-9B09-BFB3A965F12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01E5-154A-4888-84DD-896125BB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2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B159-E305-404B-9B09-BFB3A965F12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01E5-154A-4888-84DD-896125BB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9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B159-E305-404B-9B09-BFB3A965F12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01E5-154A-4888-84DD-896125BB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B159-E305-404B-9B09-BFB3A965F12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01E5-154A-4888-84DD-896125BB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5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B159-E305-404B-9B09-BFB3A965F12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01E5-154A-4888-84DD-896125BB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B159-E305-404B-9B09-BFB3A965F12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01E5-154A-4888-84DD-896125BB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8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ppttemplate.net/?utm_source=ppt&amp;utm_medium=logo&amp;utm_term=green&amp;utm_content=0007&amp;utm_campaign=ppt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EB159-E305-404B-9B09-BFB3A965F12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E01E5-154A-4888-84DD-896125BB49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cloud\drive\websites\ppttemplate\ppt\logo-ppttemplate.png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630" y="6453610"/>
            <a:ext cx="1876370" cy="4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5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green&amp;utm_content=0007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PPT Template.net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0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Title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dirty="0" smtClean="0"/>
          </a:p>
          <a:p>
            <a:r>
              <a:rPr lang="en-US" dirty="0" smtClean="0"/>
              <a:t>Nunc viverra imperdiet enim. Fusce est. Vivamus a tellus.</a:t>
            </a:r>
          </a:p>
          <a:p>
            <a:endParaRPr lang="en-US" dirty="0" smtClean="0"/>
          </a:p>
          <a:p>
            <a:r>
              <a:rPr lang="en-US" dirty="0" smtClean="0"/>
              <a:t>Pellentesque habitant morbi tristique senectus et netus et malesuada fames ac turpis egestas. Proin pharetra nonummy pede. Mauris et </a:t>
            </a:r>
            <a:r>
              <a:rPr lang="en-US" smtClean="0"/>
              <a:t>orci</a:t>
            </a:r>
            <a:r>
              <a:rPr lang="en-U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1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Title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65475"/>
            <a:ext cx="8229600" cy="34606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mtClean="0"/>
              <a:t>urna</a:t>
            </a:r>
            <a:r>
              <a:rPr lang="en-US" smtClean="0"/>
              <a:t>.</a:t>
            </a:r>
            <a:endParaRPr lang="en-US" dirty="0" smtClean="0"/>
          </a:p>
          <a:p>
            <a:r>
              <a:rPr lang="en-US" dirty="0" smtClean="0"/>
              <a:t>Nunc viverra imperdiet enim. Fusce est. Vivamus a </a:t>
            </a:r>
            <a:r>
              <a:rPr lang="en-US" smtClean="0"/>
              <a:t>tellus</a:t>
            </a:r>
            <a:r>
              <a:rPr lang="en-US" smtClean="0"/>
              <a:t>.</a:t>
            </a:r>
            <a:endParaRPr lang="en-US" dirty="0" smtClean="0"/>
          </a:p>
          <a:p>
            <a:r>
              <a:rPr lang="en-US" dirty="0" smtClean="0"/>
              <a:t>Pellentesque habitant morbi tristique senectus et netus et malesuada fames ac turpis egestas. Proin pharetra nonummy pede. Mauris et </a:t>
            </a:r>
            <a:r>
              <a:rPr lang="en-US" smtClean="0"/>
              <a:t>orci</a:t>
            </a:r>
            <a:r>
              <a:rPr lang="en-U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02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5715000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23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238</Words>
  <Application>Microsoft Office PowerPoint</Application>
  <PresentationFormat>On-screen Show (4:3)</PresentationFormat>
  <Paragraphs>28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Presentation Title</vt:lpstr>
      <vt:lpstr>Slide Title</vt:lpstr>
      <vt:lpstr>Slide Title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Julian</cp:lastModifiedBy>
  <cp:revision>5</cp:revision>
  <dcterms:created xsi:type="dcterms:W3CDTF">2013-08-16T04:41:36Z</dcterms:created>
  <dcterms:modified xsi:type="dcterms:W3CDTF">2013-08-16T04:46:29Z</dcterms:modified>
</cp:coreProperties>
</file>