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B1C"/>
    <a:srgbClr val="F1FF9B"/>
    <a:srgbClr val="FFE0A3"/>
    <a:srgbClr val="FF3399"/>
    <a:srgbClr val="CC3399"/>
    <a:srgbClr val="70AC2E"/>
    <a:srgbClr val="C19FFF"/>
    <a:srgbClr val="CAB4EA"/>
    <a:srgbClr val="D3B5E9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73B7-72A2-4917-9F6F-958863A2C0A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B599-63E3-47A8-AE78-590EF90B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6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360065"/>
            <a:ext cx="7772400" cy="1527050"/>
          </a:xfrm>
          <a:effectLst>
            <a:outerShdw blurRad="50800" dist="25400" dir="2700000" algn="tl" rotWithShape="0">
              <a:schemeClr val="accent6">
                <a:lumMod val="50000"/>
                <a:alpha val="81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497936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400" b="1" i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49245"/>
            <a:ext cx="8229600" cy="458115"/>
          </a:xfrm>
          <a:effectLst/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1"/>
            <a:ext cx="7329840" cy="366492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3" y="527605"/>
            <a:ext cx="6710785" cy="610820"/>
          </a:xfrm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291130"/>
            <a:ext cx="6710785" cy="458115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749245"/>
            <a:ext cx="8229600" cy="610820"/>
          </a:xfrm>
          <a:effectLst/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2512770"/>
            <a:ext cx="7772400" cy="1374345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4497935"/>
            <a:ext cx="6400800" cy="458115"/>
          </a:xfrm>
        </p:spPr>
        <p:txBody>
          <a:bodyPr>
            <a:normAutofit/>
          </a:bodyPr>
          <a:lstStyle/>
          <a:p>
            <a:pPr algn="r"/>
            <a:r>
              <a:rPr lang="en-US" sz="2400" smtClean="0">
                <a:solidFill>
                  <a:schemeClr val="accent3">
                    <a:lumMod val="50000"/>
                  </a:schemeClr>
                </a:solidFill>
              </a:rPr>
              <a:t>PPTemplate.net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34" y="31269"/>
            <a:ext cx="1056166" cy="2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Christmas Gift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An iPhone</a:t>
            </a:r>
          </a:p>
          <a:p>
            <a:r>
              <a:rPr lang="en-US" smtClean="0"/>
              <a:t>A Computer</a:t>
            </a:r>
          </a:p>
          <a:p>
            <a:r>
              <a:rPr lang="en-US" smtClean="0"/>
              <a:t>A Bike</a:t>
            </a:r>
          </a:p>
          <a:p>
            <a:r>
              <a:rPr lang="en-US" smtClean="0"/>
              <a:t>A Car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6592578"/>
            <a:ext cx="1056166" cy="2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34" y="8409"/>
            <a:ext cx="1056166" cy="2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Christmas Recipes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Make Effective Presentations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Using Awesome Backgrounds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Engage your Audience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6592578"/>
            <a:ext cx="1056166" cy="2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Christmas Slide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6592578"/>
            <a:ext cx="1056166" cy="2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42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Christmas Gift List</vt:lpstr>
      <vt:lpstr>Christmas Recipes</vt:lpstr>
      <vt:lpstr>Christmas Slide Design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2013-12-11T02:38:28Z</dcterms:created>
  <dcterms:modified xsi:type="dcterms:W3CDTF">2013-12-11T02:40:08Z</dcterms:modified>
</cp:coreProperties>
</file>