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2403"/>
    <a:srgbClr val="00008A"/>
    <a:srgbClr val="1E008A"/>
    <a:srgbClr val="77AC00"/>
    <a:srgbClr val="006C12"/>
    <a:srgbClr val="2597FF"/>
    <a:srgbClr val="003402"/>
    <a:srgbClr val="DBFF01"/>
    <a:srgbClr val="FF6201"/>
    <a:srgbClr val="FE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6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AF89C-71AC-4C40-9A54-C37D954CD359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7157D-CA50-4CD5-8106-5A06E6990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35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291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3581705"/>
            <a:ext cx="7787955" cy="1334849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4D2403"/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108755"/>
            <a:ext cx="7787954" cy="122164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46069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4"/>
            <a:ext cx="8246071" cy="4123035"/>
          </a:xfrm>
        </p:spPr>
        <p:txBody>
          <a:bodyPr/>
          <a:lstStyle>
            <a:lvl1pPr algn="l">
              <a:defRPr sz="2800">
                <a:solidFill>
                  <a:srgbClr val="4D2403"/>
                </a:solidFill>
              </a:defRPr>
            </a:lvl1pPr>
            <a:lvl2pPr algn="l">
              <a:defRPr>
                <a:solidFill>
                  <a:srgbClr val="4D2403"/>
                </a:solidFill>
              </a:defRPr>
            </a:lvl2pPr>
            <a:lvl3pPr algn="l">
              <a:defRPr>
                <a:solidFill>
                  <a:srgbClr val="4D2403"/>
                </a:solidFill>
              </a:defRPr>
            </a:lvl3pPr>
            <a:lvl4pPr algn="l">
              <a:defRPr>
                <a:solidFill>
                  <a:srgbClr val="4D2403"/>
                </a:solidFill>
              </a:defRPr>
            </a:lvl4pPr>
            <a:lvl5pPr algn="l">
              <a:defRPr>
                <a:solidFill>
                  <a:srgbClr val="4D240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5" y="424247"/>
            <a:ext cx="675110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5" y="1291130"/>
            <a:ext cx="6751105" cy="473385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6" y="1138424"/>
            <a:ext cx="8246070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4" y="1901949"/>
            <a:ext cx="4123035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4" y="2512769"/>
            <a:ext cx="4123035" cy="335951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901950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9" y="2512770"/>
            <a:ext cx="4106566" cy="335951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1" y="3429000"/>
            <a:ext cx="7931510" cy="167975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108755"/>
            <a:ext cx="7940660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46069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940661" cy="442844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Make Effective Presentations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Using Awesome Backgrounds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Engage your Audience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3310" y="527605"/>
            <a:ext cx="6822989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39539" y="1596540"/>
            <a:ext cx="5906759" cy="473385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Make Effective Presentations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Using Awesome Backgrounds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Engage your Audience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408759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073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680310"/>
            <a:ext cx="8076896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6986" y="2054655"/>
            <a:ext cx="4123035" cy="57162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Product 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6986" y="2665476"/>
            <a:ext cx="4123035" cy="290139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Feature 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80022" y="2054656"/>
            <a:ext cx="4106566" cy="57163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Product 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80021" y="2665477"/>
            <a:ext cx="4106566" cy="290139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Feature 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3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6868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2014-11-29T20:16:26Z</dcterms:created>
  <dcterms:modified xsi:type="dcterms:W3CDTF">2014-11-29T20:16:39Z</dcterms:modified>
</cp:coreProperties>
</file>