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9AD0-5673-4CBC-B6DC-5160181B99B4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9A54-032F-42F2-8B46-5E10694C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5870" y="548609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EAA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977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544098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504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49372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312359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49372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312359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Click to edit Master subtitle style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34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2014-01-11T18:16:27Z</dcterms:created>
  <dcterms:modified xsi:type="dcterms:W3CDTF">2014-01-11T18:16:38Z</dcterms:modified>
</cp:coreProperties>
</file>